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8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Old Standard TT"/>
      <p:regular r:id="rId37"/>
      <p:bold r:id="rId38"/>
      <p: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40" roundtripDataSignature="AMtx7mhX5sGj7Oj98XTphXAr88GQzePp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OldStandardTT-regular.fntdata"/><Relationship Id="rId36" Type="http://schemas.openxmlformats.org/officeDocument/2006/relationships/slide" Target="slides/slide30.xml"/><Relationship Id="rId39" Type="http://schemas.openxmlformats.org/officeDocument/2006/relationships/font" Target="fonts/OldStandardTT-italic.fntdata"/><Relationship Id="rId38" Type="http://schemas.openxmlformats.org/officeDocument/2006/relationships/font" Target="fonts/OldStandardT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2" name="Google Shape;8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0" name="Shape 10"/>
        <p:cNvGrpSpPr/>
        <p:nvPr/>
      </p:nvGrpSpPr>
      <p:grpSpPr>
        <a:xfrm>
          <a:off x="0" y="0"/>
          <a:ext cx="0" cy="0"/>
          <a:chOff x="0" y="0"/>
          <a:chExt cx="0" cy="0"/>
        </a:xfrm>
      </p:grpSpPr>
      <p:sp>
        <p:nvSpPr>
          <p:cNvPr id="11" name="Google Shape;11;p293"/>
          <p:cNvSpPr txBox="1"/>
          <p:nvPr>
            <p:ph type="title"/>
          </p:nvPr>
        </p:nvSpPr>
        <p:spPr>
          <a:xfrm>
            <a:off x="311785" y="445135"/>
            <a:ext cx="8520430" cy="5727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3600">
                <a:solidFill>
                  <a:srgbClr val="FFFAE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93"/>
          <p:cNvSpPr txBox="1"/>
          <p:nvPr>
            <p:ph idx="1" type="body"/>
          </p:nvPr>
        </p:nvSpPr>
        <p:spPr>
          <a:xfrm>
            <a:off x="311785" y="1152525"/>
            <a:ext cx="8520430" cy="34163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b="0" i="0" sz="4800">
                <a:solidFill>
                  <a:schemeClr val="dk1"/>
                </a:solidFill>
                <a:latin typeface="Old Standard TT"/>
                <a:ea typeface="Old Standard TT"/>
                <a:cs typeface="Old Standard TT"/>
                <a:sym typeface="Old Standard TT"/>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 name="Google Shape;13;p293"/>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293"/>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293"/>
          <p:cNvSpPr txBox="1"/>
          <p:nvPr>
            <p:ph idx="12" type="sldNum"/>
          </p:nvPr>
        </p:nvSpPr>
        <p:spPr>
          <a:xfrm>
            <a:off x="8472170" y="4663440"/>
            <a:ext cx="549275" cy="393065"/>
          </a:xfrm>
          <a:prstGeom prst="rect">
            <a:avLst/>
          </a:prstGeom>
          <a:noFill/>
          <a:ln>
            <a:noFill/>
          </a:ln>
        </p:spPr>
        <p:txBody>
          <a:bodyPr anchorCtr="0" anchor="ctr" bIns="0" lIns="0" spcFirstLastPara="1" rIns="0" wrap="square" tIns="0">
            <a:noAutofit/>
          </a:bodyPr>
          <a:lstStyle>
            <a:lvl1pPr indent="0" lvl="0"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5" name="Shape 45"/>
        <p:cNvGrpSpPr/>
        <p:nvPr/>
      </p:nvGrpSpPr>
      <p:grpSpPr>
        <a:xfrm>
          <a:off x="0" y="0"/>
          <a:ext cx="0" cy="0"/>
          <a:chOff x="0" y="0"/>
          <a:chExt cx="0" cy="0"/>
        </a:xfrm>
      </p:grpSpPr>
      <p:sp>
        <p:nvSpPr>
          <p:cNvPr id="46" name="Google Shape;46;p47"/>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 name="Google Shape;47;p47"/>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 name="Google Shape;48;p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5">
    <p:spTree>
      <p:nvGrpSpPr>
        <p:cNvPr id="363" name="Shape 363"/>
        <p:cNvGrpSpPr/>
        <p:nvPr/>
      </p:nvGrpSpPr>
      <p:grpSpPr>
        <a:xfrm>
          <a:off x="0" y="0"/>
          <a:ext cx="0" cy="0"/>
          <a:chOff x="0" y="0"/>
          <a:chExt cx="0" cy="0"/>
        </a:xfrm>
      </p:grpSpPr>
      <p:sp>
        <p:nvSpPr>
          <p:cNvPr id="364" name="Google Shape;364;p13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5">
    <p:spTree>
      <p:nvGrpSpPr>
        <p:cNvPr id="365" name="Shape 365"/>
        <p:cNvGrpSpPr/>
        <p:nvPr/>
      </p:nvGrpSpPr>
      <p:grpSpPr>
        <a:xfrm>
          <a:off x="0" y="0"/>
          <a:ext cx="0" cy="0"/>
          <a:chOff x="0" y="0"/>
          <a:chExt cx="0" cy="0"/>
        </a:xfrm>
      </p:grpSpPr>
      <p:sp>
        <p:nvSpPr>
          <p:cNvPr id="366" name="Google Shape;366;p13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7" name="Google Shape;367;p13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68" name="Google Shape;368;p13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5">
    <p:spTree>
      <p:nvGrpSpPr>
        <p:cNvPr id="369" name="Shape 369"/>
        <p:cNvGrpSpPr/>
        <p:nvPr/>
      </p:nvGrpSpPr>
      <p:grpSpPr>
        <a:xfrm>
          <a:off x="0" y="0"/>
          <a:ext cx="0" cy="0"/>
          <a:chOff x="0" y="0"/>
          <a:chExt cx="0" cy="0"/>
        </a:xfrm>
      </p:grpSpPr>
      <p:sp>
        <p:nvSpPr>
          <p:cNvPr id="370" name="Google Shape;370;p13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1" name="Google Shape;371;p13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2" name="Google Shape;372;p13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7">
    <p:spTree>
      <p:nvGrpSpPr>
        <p:cNvPr id="373" name="Shape 373"/>
        <p:cNvGrpSpPr/>
        <p:nvPr/>
      </p:nvGrpSpPr>
      <p:grpSpPr>
        <a:xfrm>
          <a:off x="0" y="0"/>
          <a:ext cx="0" cy="0"/>
          <a:chOff x="0" y="0"/>
          <a:chExt cx="0" cy="0"/>
        </a:xfrm>
      </p:grpSpPr>
      <p:sp>
        <p:nvSpPr>
          <p:cNvPr id="374" name="Google Shape;374;p1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5" name="Google Shape;375;p14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6" name="Google Shape;376;p1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7">
    <p:spTree>
      <p:nvGrpSpPr>
        <p:cNvPr id="377" name="Shape 377"/>
        <p:cNvGrpSpPr/>
        <p:nvPr/>
      </p:nvGrpSpPr>
      <p:grpSpPr>
        <a:xfrm>
          <a:off x="0" y="0"/>
          <a:ext cx="0" cy="0"/>
          <a:chOff x="0" y="0"/>
          <a:chExt cx="0" cy="0"/>
        </a:xfrm>
      </p:grpSpPr>
      <p:sp>
        <p:nvSpPr>
          <p:cNvPr id="378" name="Google Shape;378;p14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79" name="Google Shape;379;p14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0" name="Google Shape;380;p1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5">
    <p:spTree>
      <p:nvGrpSpPr>
        <p:cNvPr id="381" name="Shape 381"/>
        <p:cNvGrpSpPr/>
        <p:nvPr/>
      </p:nvGrpSpPr>
      <p:grpSpPr>
        <a:xfrm>
          <a:off x="0" y="0"/>
          <a:ext cx="0" cy="0"/>
          <a:chOff x="0" y="0"/>
          <a:chExt cx="0" cy="0"/>
        </a:xfrm>
      </p:grpSpPr>
      <p:sp>
        <p:nvSpPr>
          <p:cNvPr id="382" name="Google Shape;382;p14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3" name="Google Shape;383;p1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6">
    <p:spTree>
      <p:nvGrpSpPr>
        <p:cNvPr id="384" name="Shape 384"/>
        <p:cNvGrpSpPr/>
        <p:nvPr/>
      </p:nvGrpSpPr>
      <p:grpSpPr>
        <a:xfrm>
          <a:off x="0" y="0"/>
          <a:ext cx="0" cy="0"/>
          <a:chOff x="0" y="0"/>
          <a:chExt cx="0" cy="0"/>
        </a:xfrm>
      </p:grpSpPr>
      <p:sp>
        <p:nvSpPr>
          <p:cNvPr id="385" name="Google Shape;385;p14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6">
    <p:spTree>
      <p:nvGrpSpPr>
        <p:cNvPr id="386" name="Shape 386"/>
        <p:cNvGrpSpPr/>
        <p:nvPr/>
      </p:nvGrpSpPr>
      <p:grpSpPr>
        <a:xfrm>
          <a:off x="0" y="0"/>
          <a:ext cx="0" cy="0"/>
          <a:chOff x="0" y="0"/>
          <a:chExt cx="0" cy="0"/>
        </a:xfrm>
      </p:grpSpPr>
      <p:sp>
        <p:nvSpPr>
          <p:cNvPr id="387" name="Google Shape;387;p14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88" name="Google Shape;388;p14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89" name="Google Shape;389;p1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6">
    <p:spTree>
      <p:nvGrpSpPr>
        <p:cNvPr id="390" name="Shape 390"/>
        <p:cNvGrpSpPr/>
        <p:nvPr/>
      </p:nvGrpSpPr>
      <p:grpSpPr>
        <a:xfrm>
          <a:off x="0" y="0"/>
          <a:ext cx="0" cy="0"/>
          <a:chOff x="0" y="0"/>
          <a:chExt cx="0" cy="0"/>
        </a:xfrm>
      </p:grpSpPr>
      <p:sp>
        <p:nvSpPr>
          <p:cNvPr id="391" name="Google Shape;391;p14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2" name="Google Shape;392;p14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3" name="Google Shape;393;p1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8">
    <p:spTree>
      <p:nvGrpSpPr>
        <p:cNvPr id="394" name="Shape 394"/>
        <p:cNvGrpSpPr/>
        <p:nvPr/>
      </p:nvGrpSpPr>
      <p:grpSpPr>
        <a:xfrm>
          <a:off x="0" y="0"/>
          <a:ext cx="0" cy="0"/>
          <a:chOff x="0" y="0"/>
          <a:chExt cx="0" cy="0"/>
        </a:xfrm>
      </p:grpSpPr>
      <p:sp>
        <p:nvSpPr>
          <p:cNvPr id="395" name="Google Shape;395;p14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96" name="Google Shape;396;p14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97" name="Google Shape;397;p1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9" name="Shape 49"/>
        <p:cNvGrpSpPr/>
        <p:nvPr/>
      </p:nvGrpSpPr>
      <p:grpSpPr>
        <a:xfrm>
          <a:off x="0" y="0"/>
          <a:ext cx="0" cy="0"/>
          <a:chOff x="0" y="0"/>
          <a:chExt cx="0" cy="0"/>
        </a:xfrm>
      </p:grpSpPr>
      <p:sp>
        <p:nvSpPr>
          <p:cNvPr id="50" name="Google Shape;50;p48"/>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 name="Google Shape;51;p48"/>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 name="Google Shape;52;p4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8">
    <p:spTree>
      <p:nvGrpSpPr>
        <p:cNvPr id="398" name="Shape 398"/>
        <p:cNvGrpSpPr/>
        <p:nvPr/>
      </p:nvGrpSpPr>
      <p:grpSpPr>
        <a:xfrm>
          <a:off x="0" y="0"/>
          <a:ext cx="0" cy="0"/>
          <a:chOff x="0" y="0"/>
          <a:chExt cx="0" cy="0"/>
        </a:xfrm>
      </p:grpSpPr>
      <p:sp>
        <p:nvSpPr>
          <p:cNvPr id="399" name="Google Shape;399;p14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0" name="Google Shape;400;p14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1" name="Google Shape;401;p1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6">
    <p:spTree>
      <p:nvGrpSpPr>
        <p:cNvPr id="402" name="Shape 402"/>
        <p:cNvGrpSpPr/>
        <p:nvPr/>
      </p:nvGrpSpPr>
      <p:grpSpPr>
        <a:xfrm>
          <a:off x="0" y="0"/>
          <a:ext cx="0" cy="0"/>
          <a:chOff x="0" y="0"/>
          <a:chExt cx="0" cy="0"/>
        </a:xfrm>
      </p:grpSpPr>
      <p:sp>
        <p:nvSpPr>
          <p:cNvPr id="403" name="Google Shape;403;p14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4" name="Google Shape;404;p14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7">
    <p:spTree>
      <p:nvGrpSpPr>
        <p:cNvPr id="405" name="Shape 405"/>
        <p:cNvGrpSpPr/>
        <p:nvPr/>
      </p:nvGrpSpPr>
      <p:grpSpPr>
        <a:xfrm>
          <a:off x="0" y="0"/>
          <a:ext cx="0" cy="0"/>
          <a:chOff x="0" y="0"/>
          <a:chExt cx="0" cy="0"/>
        </a:xfrm>
      </p:grpSpPr>
      <p:sp>
        <p:nvSpPr>
          <p:cNvPr id="406" name="Google Shape;406;p14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7">
    <p:spTree>
      <p:nvGrpSpPr>
        <p:cNvPr id="407" name="Shape 407"/>
        <p:cNvGrpSpPr/>
        <p:nvPr/>
      </p:nvGrpSpPr>
      <p:grpSpPr>
        <a:xfrm>
          <a:off x="0" y="0"/>
          <a:ext cx="0" cy="0"/>
          <a:chOff x="0" y="0"/>
          <a:chExt cx="0" cy="0"/>
        </a:xfrm>
      </p:grpSpPr>
      <p:sp>
        <p:nvSpPr>
          <p:cNvPr id="408" name="Google Shape;408;p15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09" name="Google Shape;409;p15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0" name="Google Shape;410;p15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7">
    <p:spTree>
      <p:nvGrpSpPr>
        <p:cNvPr id="411" name="Shape 411"/>
        <p:cNvGrpSpPr/>
        <p:nvPr/>
      </p:nvGrpSpPr>
      <p:grpSpPr>
        <a:xfrm>
          <a:off x="0" y="0"/>
          <a:ext cx="0" cy="0"/>
          <a:chOff x="0" y="0"/>
          <a:chExt cx="0" cy="0"/>
        </a:xfrm>
      </p:grpSpPr>
      <p:sp>
        <p:nvSpPr>
          <p:cNvPr id="412" name="Google Shape;412;p15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3" name="Google Shape;413;p15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4" name="Google Shape;414;p15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9">
    <p:spTree>
      <p:nvGrpSpPr>
        <p:cNvPr id="415" name="Shape 415"/>
        <p:cNvGrpSpPr/>
        <p:nvPr/>
      </p:nvGrpSpPr>
      <p:grpSpPr>
        <a:xfrm>
          <a:off x="0" y="0"/>
          <a:ext cx="0" cy="0"/>
          <a:chOff x="0" y="0"/>
          <a:chExt cx="0" cy="0"/>
        </a:xfrm>
      </p:grpSpPr>
      <p:sp>
        <p:nvSpPr>
          <p:cNvPr id="416" name="Google Shape;416;p15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17" name="Google Shape;417;p15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8" name="Google Shape;418;p15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9">
    <p:spTree>
      <p:nvGrpSpPr>
        <p:cNvPr id="419" name="Shape 419"/>
        <p:cNvGrpSpPr/>
        <p:nvPr/>
      </p:nvGrpSpPr>
      <p:grpSpPr>
        <a:xfrm>
          <a:off x="0" y="0"/>
          <a:ext cx="0" cy="0"/>
          <a:chOff x="0" y="0"/>
          <a:chExt cx="0" cy="0"/>
        </a:xfrm>
      </p:grpSpPr>
      <p:sp>
        <p:nvSpPr>
          <p:cNvPr id="420" name="Google Shape;420;p15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1" name="Google Shape;421;p15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2" name="Google Shape;422;p15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7">
    <p:spTree>
      <p:nvGrpSpPr>
        <p:cNvPr id="423" name="Shape 423"/>
        <p:cNvGrpSpPr/>
        <p:nvPr/>
      </p:nvGrpSpPr>
      <p:grpSpPr>
        <a:xfrm>
          <a:off x="0" y="0"/>
          <a:ext cx="0" cy="0"/>
          <a:chOff x="0" y="0"/>
          <a:chExt cx="0" cy="0"/>
        </a:xfrm>
      </p:grpSpPr>
      <p:sp>
        <p:nvSpPr>
          <p:cNvPr id="424" name="Google Shape;424;p15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25" name="Google Shape;425;p15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8">
    <p:spTree>
      <p:nvGrpSpPr>
        <p:cNvPr id="426" name="Shape 426"/>
        <p:cNvGrpSpPr/>
        <p:nvPr/>
      </p:nvGrpSpPr>
      <p:grpSpPr>
        <a:xfrm>
          <a:off x="0" y="0"/>
          <a:ext cx="0" cy="0"/>
          <a:chOff x="0" y="0"/>
          <a:chExt cx="0" cy="0"/>
        </a:xfrm>
      </p:grpSpPr>
      <p:sp>
        <p:nvSpPr>
          <p:cNvPr id="427" name="Google Shape;427;p15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8">
    <p:spTree>
      <p:nvGrpSpPr>
        <p:cNvPr id="428" name="Shape 428"/>
        <p:cNvGrpSpPr/>
        <p:nvPr/>
      </p:nvGrpSpPr>
      <p:grpSpPr>
        <a:xfrm>
          <a:off x="0" y="0"/>
          <a:ext cx="0" cy="0"/>
          <a:chOff x="0" y="0"/>
          <a:chExt cx="0" cy="0"/>
        </a:xfrm>
      </p:grpSpPr>
      <p:sp>
        <p:nvSpPr>
          <p:cNvPr id="429" name="Google Shape;429;p15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0" name="Google Shape;430;p15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1" name="Google Shape;431;p15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49"/>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 name="Google Shape;55;p49"/>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 name="Google Shape;56;p4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8">
    <p:spTree>
      <p:nvGrpSpPr>
        <p:cNvPr id="432" name="Shape 432"/>
        <p:cNvGrpSpPr/>
        <p:nvPr/>
      </p:nvGrpSpPr>
      <p:grpSpPr>
        <a:xfrm>
          <a:off x="0" y="0"/>
          <a:ext cx="0" cy="0"/>
          <a:chOff x="0" y="0"/>
          <a:chExt cx="0" cy="0"/>
        </a:xfrm>
      </p:grpSpPr>
      <p:sp>
        <p:nvSpPr>
          <p:cNvPr id="433" name="Google Shape;433;p15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4" name="Google Shape;434;p15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5" name="Google Shape;435;p15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0">
    <p:spTree>
      <p:nvGrpSpPr>
        <p:cNvPr id="436" name="Shape 436"/>
        <p:cNvGrpSpPr/>
        <p:nvPr/>
      </p:nvGrpSpPr>
      <p:grpSpPr>
        <a:xfrm>
          <a:off x="0" y="0"/>
          <a:ext cx="0" cy="0"/>
          <a:chOff x="0" y="0"/>
          <a:chExt cx="0" cy="0"/>
        </a:xfrm>
      </p:grpSpPr>
      <p:sp>
        <p:nvSpPr>
          <p:cNvPr id="437" name="Google Shape;437;p15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38" name="Google Shape;438;p15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9" name="Google Shape;439;p15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0">
    <p:spTree>
      <p:nvGrpSpPr>
        <p:cNvPr id="440" name="Shape 440"/>
        <p:cNvGrpSpPr/>
        <p:nvPr/>
      </p:nvGrpSpPr>
      <p:grpSpPr>
        <a:xfrm>
          <a:off x="0" y="0"/>
          <a:ext cx="0" cy="0"/>
          <a:chOff x="0" y="0"/>
          <a:chExt cx="0" cy="0"/>
        </a:xfrm>
      </p:grpSpPr>
      <p:sp>
        <p:nvSpPr>
          <p:cNvPr id="441" name="Google Shape;441;p15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2" name="Google Shape;442;p15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3" name="Google Shape;443;p15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8">
    <p:spTree>
      <p:nvGrpSpPr>
        <p:cNvPr id="444" name="Shape 444"/>
        <p:cNvGrpSpPr/>
        <p:nvPr/>
      </p:nvGrpSpPr>
      <p:grpSpPr>
        <a:xfrm>
          <a:off x="0" y="0"/>
          <a:ext cx="0" cy="0"/>
          <a:chOff x="0" y="0"/>
          <a:chExt cx="0" cy="0"/>
        </a:xfrm>
      </p:grpSpPr>
      <p:sp>
        <p:nvSpPr>
          <p:cNvPr id="445" name="Google Shape;445;p16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46" name="Google Shape;446;p16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9">
    <p:spTree>
      <p:nvGrpSpPr>
        <p:cNvPr id="447" name="Shape 447"/>
        <p:cNvGrpSpPr/>
        <p:nvPr/>
      </p:nvGrpSpPr>
      <p:grpSpPr>
        <a:xfrm>
          <a:off x="0" y="0"/>
          <a:ext cx="0" cy="0"/>
          <a:chOff x="0" y="0"/>
          <a:chExt cx="0" cy="0"/>
        </a:xfrm>
      </p:grpSpPr>
      <p:sp>
        <p:nvSpPr>
          <p:cNvPr id="448" name="Google Shape;448;p16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9">
    <p:spTree>
      <p:nvGrpSpPr>
        <p:cNvPr id="449" name="Shape 449"/>
        <p:cNvGrpSpPr/>
        <p:nvPr/>
      </p:nvGrpSpPr>
      <p:grpSpPr>
        <a:xfrm>
          <a:off x="0" y="0"/>
          <a:ext cx="0" cy="0"/>
          <a:chOff x="0" y="0"/>
          <a:chExt cx="0" cy="0"/>
        </a:xfrm>
      </p:grpSpPr>
      <p:sp>
        <p:nvSpPr>
          <p:cNvPr id="450" name="Google Shape;450;p16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1" name="Google Shape;451;p16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2" name="Google Shape;452;p16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9">
    <p:spTree>
      <p:nvGrpSpPr>
        <p:cNvPr id="453" name="Shape 453"/>
        <p:cNvGrpSpPr/>
        <p:nvPr/>
      </p:nvGrpSpPr>
      <p:grpSpPr>
        <a:xfrm>
          <a:off x="0" y="0"/>
          <a:ext cx="0" cy="0"/>
          <a:chOff x="0" y="0"/>
          <a:chExt cx="0" cy="0"/>
        </a:xfrm>
      </p:grpSpPr>
      <p:sp>
        <p:nvSpPr>
          <p:cNvPr id="454" name="Google Shape;454;p16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5" name="Google Shape;455;p16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56" name="Google Shape;456;p16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1">
    <p:spTree>
      <p:nvGrpSpPr>
        <p:cNvPr id="457" name="Shape 457"/>
        <p:cNvGrpSpPr/>
        <p:nvPr/>
      </p:nvGrpSpPr>
      <p:grpSpPr>
        <a:xfrm>
          <a:off x="0" y="0"/>
          <a:ext cx="0" cy="0"/>
          <a:chOff x="0" y="0"/>
          <a:chExt cx="0" cy="0"/>
        </a:xfrm>
      </p:grpSpPr>
      <p:sp>
        <p:nvSpPr>
          <p:cNvPr id="458" name="Google Shape;458;p16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59" name="Google Shape;459;p16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0" name="Google Shape;460;p16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1">
    <p:spTree>
      <p:nvGrpSpPr>
        <p:cNvPr id="461" name="Shape 461"/>
        <p:cNvGrpSpPr/>
        <p:nvPr/>
      </p:nvGrpSpPr>
      <p:grpSpPr>
        <a:xfrm>
          <a:off x="0" y="0"/>
          <a:ext cx="0" cy="0"/>
          <a:chOff x="0" y="0"/>
          <a:chExt cx="0" cy="0"/>
        </a:xfrm>
      </p:grpSpPr>
      <p:sp>
        <p:nvSpPr>
          <p:cNvPr id="462" name="Google Shape;462;p16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3" name="Google Shape;463;p16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4" name="Google Shape;464;p16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9">
    <p:spTree>
      <p:nvGrpSpPr>
        <p:cNvPr id="465" name="Shape 465"/>
        <p:cNvGrpSpPr/>
        <p:nvPr/>
      </p:nvGrpSpPr>
      <p:grpSpPr>
        <a:xfrm>
          <a:off x="0" y="0"/>
          <a:ext cx="0" cy="0"/>
          <a:chOff x="0" y="0"/>
          <a:chExt cx="0" cy="0"/>
        </a:xfrm>
      </p:grpSpPr>
      <p:sp>
        <p:nvSpPr>
          <p:cNvPr id="466" name="Google Shape;466;p16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67" name="Google Shape;467;p16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50"/>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 name="Google Shape;59;p50"/>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 name="Google Shape;60;p5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0">
    <p:spTree>
      <p:nvGrpSpPr>
        <p:cNvPr id="468" name="Shape 468"/>
        <p:cNvGrpSpPr/>
        <p:nvPr/>
      </p:nvGrpSpPr>
      <p:grpSpPr>
        <a:xfrm>
          <a:off x="0" y="0"/>
          <a:ext cx="0" cy="0"/>
          <a:chOff x="0" y="0"/>
          <a:chExt cx="0" cy="0"/>
        </a:xfrm>
      </p:grpSpPr>
      <p:sp>
        <p:nvSpPr>
          <p:cNvPr id="469" name="Google Shape;469;p16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0">
    <p:spTree>
      <p:nvGrpSpPr>
        <p:cNvPr id="470" name="Shape 470"/>
        <p:cNvGrpSpPr/>
        <p:nvPr/>
      </p:nvGrpSpPr>
      <p:grpSpPr>
        <a:xfrm>
          <a:off x="0" y="0"/>
          <a:ext cx="0" cy="0"/>
          <a:chOff x="0" y="0"/>
          <a:chExt cx="0" cy="0"/>
        </a:xfrm>
      </p:grpSpPr>
      <p:sp>
        <p:nvSpPr>
          <p:cNvPr id="471" name="Google Shape;471;p16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2" name="Google Shape;472;p16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3" name="Google Shape;473;p16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0">
    <p:spTree>
      <p:nvGrpSpPr>
        <p:cNvPr id="474" name="Shape 474"/>
        <p:cNvGrpSpPr/>
        <p:nvPr/>
      </p:nvGrpSpPr>
      <p:grpSpPr>
        <a:xfrm>
          <a:off x="0" y="0"/>
          <a:ext cx="0" cy="0"/>
          <a:chOff x="0" y="0"/>
          <a:chExt cx="0" cy="0"/>
        </a:xfrm>
      </p:grpSpPr>
      <p:sp>
        <p:nvSpPr>
          <p:cNvPr id="475" name="Google Shape;475;p16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76" name="Google Shape;476;p16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7" name="Google Shape;477;p16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2">
    <p:spTree>
      <p:nvGrpSpPr>
        <p:cNvPr id="478" name="Shape 478"/>
        <p:cNvGrpSpPr/>
        <p:nvPr/>
      </p:nvGrpSpPr>
      <p:grpSpPr>
        <a:xfrm>
          <a:off x="0" y="0"/>
          <a:ext cx="0" cy="0"/>
          <a:chOff x="0" y="0"/>
          <a:chExt cx="0" cy="0"/>
        </a:xfrm>
      </p:grpSpPr>
      <p:sp>
        <p:nvSpPr>
          <p:cNvPr id="479" name="Google Shape;479;p17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0" name="Google Shape;480;p17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1" name="Google Shape;481;p17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2">
    <p:spTree>
      <p:nvGrpSpPr>
        <p:cNvPr id="482" name="Shape 482"/>
        <p:cNvGrpSpPr/>
        <p:nvPr/>
      </p:nvGrpSpPr>
      <p:grpSpPr>
        <a:xfrm>
          <a:off x="0" y="0"/>
          <a:ext cx="0" cy="0"/>
          <a:chOff x="0" y="0"/>
          <a:chExt cx="0" cy="0"/>
        </a:xfrm>
      </p:grpSpPr>
      <p:sp>
        <p:nvSpPr>
          <p:cNvPr id="483" name="Google Shape;483;p17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4" name="Google Shape;484;p17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5" name="Google Shape;485;p17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0">
    <p:spTree>
      <p:nvGrpSpPr>
        <p:cNvPr id="486" name="Shape 486"/>
        <p:cNvGrpSpPr/>
        <p:nvPr/>
      </p:nvGrpSpPr>
      <p:grpSpPr>
        <a:xfrm>
          <a:off x="0" y="0"/>
          <a:ext cx="0" cy="0"/>
          <a:chOff x="0" y="0"/>
          <a:chExt cx="0" cy="0"/>
        </a:xfrm>
      </p:grpSpPr>
      <p:sp>
        <p:nvSpPr>
          <p:cNvPr id="487" name="Google Shape;487;p17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88" name="Google Shape;488;p17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1">
    <p:spTree>
      <p:nvGrpSpPr>
        <p:cNvPr id="489" name="Shape 489"/>
        <p:cNvGrpSpPr/>
        <p:nvPr/>
      </p:nvGrpSpPr>
      <p:grpSpPr>
        <a:xfrm>
          <a:off x="0" y="0"/>
          <a:ext cx="0" cy="0"/>
          <a:chOff x="0" y="0"/>
          <a:chExt cx="0" cy="0"/>
        </a:xfrm>
      </p:grpSpPr>
      <p:sp>
        <p:nvSpPr>
          <p:cNvPr id="490" name="Google Shape;490;p17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1">
    <p:spTree>
      <p:nvGrpSpPr>
        <p:cNvPr id="491" name="Shape 491"/>
        <p:cNvGrpSpPr/>
        <p:nvPr/>
      </p:nvGrpSpPr>
      <p:grpSpPr>
        <a:xfrm>
          <a:off x="0" y="0"/>
          <a:ext cx="0" cy="0"/>
          <a:chOff x="0" y="0"/>
          <a:chExt cx="0" cy="0"/>
        </a:xfrm>
      </p:grpSpPr>
      <p:sp>
        <p:nvSpPr>
          <p:cNvPr id="492" name="Google Shape;492;p17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3" name="Google Shape;493;p17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4" name="Google Shape;494;p17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1">
    <p:spTree>
      <p:nvGrpSpPr>
        <p:cNvPr id="495" name="Shape 495"/>
        <p:cNvGrpSpPr/>
        <p:nvPr/>
      </p:nvGrpSpPr>
      <p:grpSpPr>
        <a:xfrm>
          <a:off x="0" y="0"/>
          <a:ext cx="0" cy="0"/>
          <a:chOff x="0" y="0"/>
          <a:chExt cx="0" cy="0"/>
        </a:xfrm>
      </p:grpSpPr>
      <p:sp>
        <p:nvSpPr>
          <p:cNvPr id="496" name="Google Shape;496;p17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497" name="Google Shape;497;p17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98" name="Google Shape;498;p17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3">
    <p:spTree>
      <p:nvGrpSpPr>
        <p:cNvPr id="499" name="Shape 499"/>
        <p:cNvGrpSpPr/>
        <p:nvPr/>
      </p:nvGrpSpPr>
      <p:grpSpPr>
        <a:xfrm>
          <a:off x="0" y="0"/>
          <a:ext cx="0" cy="0"/>
          <a:chOff x="0" y="0"/>
          <a:chExt cx="0" cy="0"/>
        </a:xfrm>
      </p:grpSpPr>
      <p:sp>
        <p:nvSpPr>
          <p:cNvPr id="500" name="Google Shape;500;p17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1" name="Google Shape;501;p17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2" name="Google Shape;502;p17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61" name="Shape 61"/>
        <p:cNvGrpSpPr/>
        <p:nvPr/>
      </p:nvGrpSpPr>
      <p:grpSpPr>
        <a:xfrm>
          <a:off x="0" y="0"/>
          <a:ext cx="0" cy="0"/>
          <a:chOff x="0" y="0"/>
          <a:chExt cx="0" cy="0"/>
        </a:xfrm>
      </p:grpSpPr>
      <p:sp>
        <p:nvSpPr>
          <p:cNvPr id="62" name="Google Shape;62;p5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 name="Google Shape;63;p51"/>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 name="Google Shape;64;p5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3">
    <p:spTree>
      <p:nvGrpSpPr>
        <p:cNvPr id="503" name="Shape 503"/>
        <p:cNvGrpSpPr/>
        <p:nvPr/>
      </p:nvGrpSpPr>
      <p:grpSpPr>
        <a:xfrm>
          <a:off x="0" y="0"/>
          <a:ext cx="0" cy="0"/>
          <a:chOff x="0" y="0"/>
          <a:chExt cx="0" cy="0"/>
        </a:xfrm>
      </p:grpSpPr>
      <p:sp>
        <p:nvSpPr>
          <p:cNvPr id="504" name="Google Shape;504;p17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5" name="Google Shape;505;p17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06" name="Google Shape;506;p17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1">
    <p:spTree>
      <p:nvGrpSpPr>
        <p:cNvPr id="507" name="Shape 507"/>
        <p:cNvGrpSpPr/>
        <p:nvPr/>
      </p:nvGrpSpPr>
      <p:grpSpPr>
        <a:xfrm>
          <a:off x="0" y="0"/>
          <a:ext cx="0" cy="0"/>
          <a:chOff x="0" y="0"/>
          <a:chExt cx="0" cy="0"/>
        </a:xfrm>
      </p:grpSpPr>
      <p:sp>
        <p:nvSpPr>
          <p:cNvPr id="508" name="Google Shape;508;p17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09" name="Google Shape;509;p17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2">
    <p:spTree>
      <p:nvGrpSpPr>
        <p:cNvPr id="510" name="Shape 510"/>
        <p:cNvGrpSpPr/>
        <p:nvPr/>
      </p:nvGrpSpPr>
      <p:grpSpPr>
        <a:xfrm>
          <a:off x="0" y="0"/>
          <a:ext cx="0" cy="0"/>
          <a:chOff x="0" y="0"/>
          <a:chExt cx="0" cy="0"/>
        </a:xfrm>
      </p:grpSpPr>
      <p:sp>
        <p:nvSpPr>
          <p:cNvPr id="511" name="Google Shape;511;p17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2">
    <p:spTree>
      <p:nvGrpSpPr>
        <p:cNvPr id="512" name="Shape 512"/>
        <p:cNvGrpSpPr/>
        <p:nvPr/>
      </p:nvGrpSpPr>
      <p:grpSpPr>
        <a:xfrm>
          <a:off x="0" y="0"/>
          <a:ext cx="0" cy="0"/>
          <a:chOff x="0" y="0"/>
          <a:chExt cx="0" cy="0"/>
        </a:xfrm>
      </p:grpSpPr>
      <p:sp>
        <p:nvSpPr>
          <p:cNvPr id="513" name="Google Shape;513;p18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4" name="Google Shape;514;p18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5" name="Google Shape;515;p18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2">
    <p:spTree>
      <p:nvGrpSpPr>
        <p:cNvPr id="516" name="Shape 516"/>
        <p:cNvGrpSpPr/>
        <p:nvPr/>
      </p:nvGrpSpPr>
      <p:grpSpPr>
        <a:xfrm>
          <a:off x="0" y="0"/>
          <a:ext cx="0" cy="0"/>
          <a:chOff x="0" y="0"/>
          <a:chExt cx="0" cy="0"/>
        </a:xfrm>
      </p:grpSpPr>
      <p:sp>
        <p:nvSpPr>
          <p:cNvPr id="517" name="Google Shape;517;p18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18" name="Google Shape;518;p18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19" name="Google Shape;519;p18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4">
    <p:spTree>
      <p:nvGrpSpPr>
        <p:cNvPr id="520" name="Shape 520"/>
        <p:cNvGrpSpPr/>
        <p:nvPr/>
      </p:nvGrpSpPr>
      <p:grpSpPr>
        <a:xfrm>
          <a:off x="0" y="0"/>
          <a:ext cx="0" cy="0"/>
          <a:chOff x="0" y="0"/>
          <a:chExt cx="0" cy="0"/>
        </a:xfrm>
      </p:grpSpPr>
      <p:sp>
        <p:nvSpPr>
          <p:cNvPr id="521" name="Google Shape;521;p18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2" name="Google Shape;522;p18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3" name="Google Shape;523;p18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4">
    <p:spTree>
      <p:nvGrpSpPr>
        <p:cNvPr id="524" name="Shape 524"/>
        <p:cNvGrpSpPr/>
        <p:nvPr/>
      </p:nvGrpSpPr>
      <p:grpSpPr>
        <a:xfrm>
          <a:off x="0" y="0"/>
          <a:ext cx="0" cy="0"/>
          <a:chOff x="0" y="0"/>
          <a:chExt cx="0" cy="0"/>
        </a:xfrm>
      </p:grpSpPr>
      <p:sp>
        <p:nvSpPr>
          <p:cNvPr id="525" name="Google Shape;525;p18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26" name="Google Shape;526;p18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7" name="Google Shape;527;p18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2">
    <p:spTree>
      <p:nvGrpSpPr>
        <p:cNvPr id="528" name="Shape 528"/>
        <p:cNvGrpSpPr/>
        <p:nvPr/>
      </p:nvGrpSpPr>
      <p:grpSpPr>
        <a:xfrm>
          <a:off x="0" y="0"/>
          <a:ext cx="0" cy="0"/>
          <a:chOff x="0" y="0"/>
          <a:chExt cx="0" cy="0"/>
        </a:xfrm>
      </p:grpSpPr>
      <p:sp>
        <p:nvSpPr>
          <p:cNvPr id="529" name="Google Shape;529;p18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0" name="Google Shape;530;p18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3">
    <p:spTree>
      <p:nvGrpSpPr>
        <p:cNvPr id="531" name="Shape 531"/>
        <p:cNvGrpSpPr/>
        <p:nvPr/>
      </p:nvGrpSpPr>
      <p:grpSpPr>
        <a:xfrm>
          <a:off x="0" y="0"/>
          <a:ext cx="0" cy="0"/>
          <a:chOff x="0" y="0"/>
          <a:chExt cx="0" cy="0"/>
        </a:xfrm>
      </p:grpSpPr>
      <p:sp>
        <p:nvSpPr>
          <p:cNvPr id="532" name="Google Shape;532;p18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3">
    <p:spTree>
      <p:nvGrpSpPr>
        <p:cNvPr id="533" name="Shape 533"/>
        <p:cNvGrpSpPr/>
        <p:nvPr/>
      </p:nvGrpSpPr>
      <p:grpSpPr>
        <a:xfrm>
          <a:off x="0" y="0"/>
          <a:ext cx="0" cy="0"/>
          <a:chOff x="0" y="0"/>
          <a:chExt cx="0" cy="0"/>
        </a:xfrm>
      </p:grpSpPr>
      <p:sp>
        <p:nvSpPr>
          <p:cNvPr id="534" name="Google Shape;534;p18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5" name="Google Shape;535;p18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36" name="Google Shape;536;p18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65" name="Shape 65"/>
        <p:cNvGrpSpPr/>
        <p:nvPr/>
      </p:nvGrpSpPr>
      <p:grpSpPr>
        <a:xfrm>
          <a:off x="0" y="0"/>
          <a:ext cx="0" cy="0"/>
          <a:chOff x="0" y="0"/>
          <a:chExt cx="0" cy="0"/>
        </a:xfrm>
      </p:grpSpPr>
      <p:sp>
        <p:nvSpPr>
          <p:cNvPr id="66" name="Google Shape;66;p52"/>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 name="Google Shape;67;p52"/>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 name="Google Shape;68;p5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3">
    <p:spTree>
      <p:nvGrpSpPr>
        <p:cNvPr id="537" name="Shape 537"/>
        <p:cNvGrpSpPr/>
        <p:nvPr/>
      </p:nvGrpSpPr>
      <p:grpSpPr>
        <a:xfrm>
          <a:off x="0" y="0"/>
          <a:ext cx="0" cy="0"/>
          <a:chOff x="0" y="0"/>
          <a:chExt cx="0" cy="0"/>
        </a:xfrm>
      </p:grpSpPr>
      <p:sp>
        <p:nvSpPr>
          <p:cNvPr id="538" name="Google Shape;538;p18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39" name="Google Shape;539;p18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0" name="Google Shape;540;p18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5">
    <p:spTree>
      <p:nvGrpSpPr>
        <p:cNvPr id="541" name="Shape 541"/>
        <p:cNvGrpSpPr/>
        <p:nvPr/>
      </p:nvGrpSpPr>
      <p:grpSpPr>
        <a:xfrm>
          <a:off x="0" y="0"/>
          <a:ext cx="0" cy="0"/>
          <a:chOff x="0" y="0"/>
          <a:chExt cx="0" cy="0"/>
        </a:xfrm>
      </p:grpSpPr>
      <p:sp>
        <p:nvSpPr>
          <p:cNvPr id="542" name="Google Shape;542;p18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3" name="Google Shape;543;p18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4" name="Google Shape;544;p18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5">
    <p:spTree>
      <p:nvGrpSpPr>
        <p:cNvPr id="545" name="Shape 545"/>
        <p:cNvGrpSpPr/>
        <p:nvPr/>
      </p:nvGrpSpPr>
      <p:grpSpPr>
        <a:xfrm>
          <a:off x="0" y="0"/>
          <a:ext cx="0" cy="0"/>
          <a:chOff x="0" y="0"/>
          <a:chExt cx="0" cy="0"/>
        </a:xfrm>
      </p:grpSpPr>
      <p:sp>
        <p:nvSpPr>
          <p:cNvPr id="546" name="Google Shape;546;p18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47" name="Google Shape;547;p18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48" name="Google Shape;548;p18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3">
    <p:spTree>
      <p:nvGrpSpPr>
        <p:cNvPr id="549" name="Shape 549"/>
        <p:cNvGrpSpPr/>
        <p:nvPr/>
      </p:nvGrpSpPr>
      <p:grpSpPr>
        <a:xfrm>
          <a:off x="0" y="0"/>
          <a:ext cx="0" cy="0"/>
          <a:chOff x="0" y="0"/>
          <a:chExt cx="0" cy="0"/>
        </a:xfrm>
      </p:grpSpPr>
      <p:sp>
        <p:nvSpPr>
          <p:cNvPr id="550" name="Google Shape;550;p19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1" name="Google Shape;551;p19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4">
    <p:spTree>
      <p:nvGrpSpPr>
        <p:cNvPr id="552" name="Shape 552"/>
        <p:cNvGrpSpPr/>
        <p:nvPr/>
      </p:nvGrpSpPr>
      <p:grpSpPr>
        <a:xfrm>
          <a:off x="0" y="0"/>
          <a:ext cx="0" cy="0"/>
          <a:chOff x="0" y="0"/>
          <a:chExt cx="0" cy="0"/>
        </a:xfrm>
      </p:grpSpPr>
      <p:sp>
        <p:nvSpPr>
          <p:cNvPr id="553" name="Google Shape;553;p19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4">
    <p:spTree>
      <p:nvGrpSpPr>
        <p:cNvPr id="554" name="Shape 554"/>
        <p:cNvGrpSpPr/>
        <p:nvPr/>
      </p:nvGrpSpPr>
      <p:grpSpPr>
        <a:xfrm>
          <a:off x="0" y="0"/>
          <a:ext cx="0" cy="0"/>
          <a:chOff x="0" y="0"/>
          <a:chExt cx="0" cy="0"/>
        </a:xfrm>
      </p:grpSpPr>
      <p:sp>
        <p:nvSpPr>
          <p:cNvPr id="555" name="Google Shape;555;p19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56" name="Google Shape;556;p19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7" name="Google Shape;557;p19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4">
    <p:spTree>
      <p:nvGrpSpPr>
        <p:cNvPr id="558" name="Shape 558"/>
        <p:cNvGrpSpPr/>
        <p:nvPr/>
      </p:nvGrpSpPr>
      <p:grpSpPr>
        <a:xfrm>
          <a:off x="0" y="0"/>
          <a:ext cx="0" cy="0"/>
          <a:chOff x="0" y="0"/>
          <a:chExt cx="0" cy="0"/>
        </a:xfrm>
      </p:grpSpPr>
      <p:sp>
        <p:nvSpPr>
          <p:cNvPr id="559" name="Google Shape;559;p19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0" name="Google Shape;560;p19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1" name="Google Shape;561;p19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6">
    <p:spTree>
      <p:nvGrpSpPr>
        <p:cNvPr id="562" name="Shape 562"/>
        <p:cNvGrpSpPr/>
        <p:nvPr/>
      </p:nvGrpSpPr>
      <p:grpSpPr>
        <a:xfrm>
          <a:off x="0" y="0"/>
          <a:ext cx="0" cy="0"/>
          <a:chOff x="0" y="0"/>
          <a:chExt cx="0" cy="0"/>
        </a:xfrm>
      </p:grpSpPr>
      <p:sp>
        <p:nvSpPr>
          <p:cNvPr id="563" name="Google Shape;563;p19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4" name="Google Shape;564;p19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5" name="Google Shape;565;p19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6">
    <p:spTree>
      <p:nvGrpSpPr>
        <p:cNvPr id="566" name="Shape 566"/>
        <p:cNvGrpSpPr/>
        <p:nvPr/>
      </p:nvGrpSpPr>
      <p:grpSpPr>
        <a:xfrm>
          <a:off x="0" y="0"/>
          <a:ext cx="0" cy="0"/>
          <a:chOff x="0" y="0"/>
          <a:chExt cx="0" cy="0"/>
        </a:xfrm>
      </p:grpSpPr>
      <p:sp>
        <p:nvSpPr>
          <p:cNvPr id="567" name="Google Shape;567;p19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68" name="Google Shape;568;p19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69" name="Google Shape;569;p19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4">
    <p:spTree>
      <p:nvGrpSpPr>
        <p:cNvPr id="570" name="Shape 570"/>
        <p:cNvGrpSpPr/>
        <p:nvPr/>
      </p:nvGrpSpPr>
      <p:grpSpPr>
        <a:xfrm>
          <a:off x="0" y="0"/>
          <a:ext cx="0" cy="0"/>
          <a:chOff x="0" y="0"/>
          <a:chExt cx="0" cy="0"/>
        </a:xfrm>
      </p:grpSpPr>
      <p:sp>
        <p:nvSpPr>
          <p:cNvPr id="571" name="Google Shape;571;p19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2" name="Google Shape;572;p19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5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5">
    <p:spTree>
      <p:nvGrpSpPr>
        <p:cNvPr id="573" name="Shape 573"/>
        <p:cNvGrpSpPr/>
        <p:nvPr/>
      </p:nvGrpSpPr>
      <p:grpSpPr>
        <a:xfrm>
          <a:off x="0" y="0"/>
          <a:ext cx="0" cy="0"/>
          <a:chOff x="0" y="0"/>
          <a:chExt cx="0" cy="0"/>
        </a:xfrm>
      </p:grpSpPr>
      <p:sp>
        <p:nvSpPr>
          <p:cNvPr id="574" name="Google Shape;574;p19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5">
    <p:spTree>
      <p:nvGrpSpPr>
        <p:cNvPr id="575" name="Shape 575"/>
        <p:cNvGrpSpPr/>
        <p:nvPr/>
      </p:nvGrpSpPr>
      <p:grpSpPr>
        <a:xfrm>
          <a:off x="0" y="0"/>
          <a:ext cx="0" cy="0"/>
          <a:chOff x="0" y="0"/>
          <a:chExt cx="0" cy="0"/>
        </a:xfrm>
      </p:grpSpPr>
      <p:sp>
        <p:nvSpPr>
          <p:cNvPr id="576" name="Google Shape;576;p19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77" name="Google Shape;577;p19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8" name="Google Shape;578;p19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5">
    <p:spTree>
      <p:nvGrpSpPr>
        <p:cNvPr id="579" name="Shape 579"/>
        <p:cNvGrpSpPr/>
        <p:nvPr/>
      </p:nvGrpSpPr>
      <p:grpSpPr>
        <a:xfrm>
          <a:off x="0" y="0"/>
          <a:ext cx="0" cy="0"/>
          <a:chOff x="0" y="0"/>
          <a:chExt cx="0" cy="0"/>
        </a:xfrm>
      </p:grpSpPr>
      <p:sp>
        <p:nvSpPr>
          <p:cNvPr id="580" name="Google Shape;580;p19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1" name="Google Shape;581;p19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2" name="Google Shape;582;p19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7">
    <p:spTree>
      <p:nvGrpSpPr>
        <p:cNvPr id="583" name="Shape 583"/>
        <p:cNvGrpSpPr/>
        <p:nvPr/>
      </p:nvGrpSpPr>
      <p:grpSpPr>
        <a:xfrm>
          <a:off x="0" y="0"/>
          <a:ext cx="0" cy="0"/>
          <a:chOff x="0" y="0"/>
          <a:chExt cx="0" cy="0"/>
        </a:xfrm>
      </p:grpSpPr>
      <p:sp>
        <p:nvSpPr>
          <p:cNvPr id="584" name="Google Shape;584;p20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5" name="Google Shape;585;p20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6" name="Google Shape;586;p20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7">
    <p:spTree>
      <p:nvGrpSpPr>
        <p:cNvPr id="587" name="Shape 587"/>
        <p:cNvGrpSpPr/>
        <p:nvPr/>
      </p:nvGrpSpPr>
      <p:grpSpPr>
        <a:xfrm>
          <a:off x="0" y="0"/>
          <a:ext cx="0" cy="0"/>
          <a:chOff x="0" y="0"/>
          <a:chExt cx="0" cy="0"/>
        </a:xfrm>
      </p:grpSpPr>
      <p:sp>
        <p:nvSpPr>
          <p:cNvPr id="588" name="Google Shape;588;p20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89" name="Google Shape;589;p20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0" name="Google Shape;590;p20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5">
    <p:spTree>
      <p:nvGrpSpPr>
        <p:cNvPr id="591" name="Shape 591"/>
        <p:cNvGrpSpPr/>
        <p:nvPr/>
      </p:nvGrpSpPr>
      <p:grpSpPr>
        <a:xfrm>
          <a:off x="0" y="0"/>
          <a:ext cx="0" cy="0"/>
          <a:chOff x="0" y="0"/>
          <a:chExt cx="0" cy="0"/>
        </a:xfrm>
      </p:grpSpPr>
      <p:sp>
        <p:nvSpPr>
          <p:cNvPr id="592" name="Google Shape;592;p20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3" name="Google Shape;593;p20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6">
    <p:spTree>
      <p:nvGrpSpPr>
        <p:cNvPr id="594" name="Shape 594"/>
        <p:cNvGrpSpPr/>
        <p:nvPr/>
      </p:nvGrpSpPr>
      <p:grpSpPr>
        <a:xfrm>
          <a:off x="0" y="0"/>
          <a:ext cx="0" cy="0"/>
          <a:chOff x="0" y="0"/>
          <a:chExt cx="0" cy="0"/>
        </a:xfrm>
      </p:grpSpPr>
      <p:sp>
        <p:nvSpPr>
          <p:cNvPr id="595" name="Google Shape;595;p20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6">
    <p:spTree>
      <p:nvGrpSpPr>
        <p:cNvPr id="596" name="Shape 596"/>
        <p:cNvGrpSpPr/>
        <p:nvPr/>
      </p:nvGrpSpPr>
      <p:grpSpPr>
        <a:xfrm>
          <a:off x="0" y="0"/>
          <a:ext cx="0" cy="0"/>
          <a:chOff x="0" y="0"/>
          <a:chExt cx="0" cy="0"/>
        </a:xfrm>
      </p:grpSpPr>
      <p:sp>
        <p:nvSpPr>
          <p:cNvPr id="597" name="Google Shape;597;p20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598" name="Google Shape;598;p20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99" name="Google Shape;599;p20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6">
    <p:spTree>
      <p:nvGrpSpPr>
        <p:cNvPr id="600" name="Shape 600"/>
        <p:cNvGrpSpPr/>
        <p:nvPr/>
      </p:nvGrpSpPr>
      <p:grpSpPr>
        <a:xfrm>
          <a:off x="0" y="0"/>
          <a:ext cx="0" cy="0"/>
          <a:chOff x="0" y="0"/>
          <a:chExt cx="0" cy="0"/>
        </a:xfrm>
      </p:grpSpPr>
      <p:sp>
        <p:nvSpPr>
          <p:cNvPr id="601" name="Google Shape;601;p20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2" name="Google Shape;602;p20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3" name="Google Shape;603;p20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8">
    <p:spTree>
      <p:nvGrpSpPr>
        <p:cNvPr id="604" name="Shape 604"/>
        <p:cNvGrpSpPr/>
        <p:nvPr/>
      </p:nvGrpSpPr>
      <p:grpSpPr>
        <a:xfrm>
          <a:off x="0" y="0"/>
          <a:ext cx="0" cy="0"/>
          <a:chOff x="0" y="0"/>
          <a:chExt cx="0" cy="0"/>
        </a:xfrm>
      </p:grpSpPr>
      <p:sp>
        <p:nvSpPr>
          <p:cNvPr id="605" name="Google Shape;605;p20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06" name="Google Shape;606;p20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07" name="Google Shape;607;p20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71" name="Shape 71"/>
        <p:cNvGrpSpPr/>
        <p:nvPr/>
      </p:nvGrpSpPr>
      <p:grpSpPr>
        <a:xfrm>
          <a:off x="0" y="0"/>
          <a:ext cx="0" cy="0"/>
          <a:chOff x="0" y="0"/>
          <a:chExt cx="0" cy="0"/>
        </a:xfrm>
      </p:grpSpPr>
      <p:sp>
        <p:nvSpPr>
          <p:cNvPr id="72" name="Google Shape;72;p5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3" name="Google Shape;73;p5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4" name="Google Shape;74;p5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8">
    <p:spTree>
      <p:nvGrpSpPr>
        <p:cNvPr id="608" name="Shape 608"/>
        <p:cNvGrpSpPr/>
        <p:nvPr/>
      </p:nvGrpSpPr>
      <p:grpSpPr>
        <a:xfrm>
          <a:off x="0" y="0"/>
          <a:ext cx="0" cy="0"/>
          <a:chOff x="0" y="0"/>
          <a:chExt cx="0" cy="0"/>
        </a:xfrm>
      </p:grpSpPr>
      <p:sp>
        <p:nvSpPr>
          <p:cNvPr id="609" name="Google Shape;609;p20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0" name="Google Shape;610;p20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1" name="Google Shape;611;p20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6">
    <p:spTree>
      <p:nvGrpSpPr>
        <p:cNvPr id="612" name="Shape 612"/>
        <p:cNvGrpSpPr/>
        <p:nvPr/>
      </p:nvGrpSpPr>
      <p:grpSpPr>
        <a:xfrm>
          <a:off x="0" y="0"/>
          <a:ext cx="0" cy="0"/>
          <a:chOff x="0" y="0"/>
          <a:chExt cx="0" cy="0"/>
        </a:xfrm>
      </p:grpSpPr>
      <p:sp>
        <p:nvSpPr>
          <p:cNvPr id="613" name="Google Shape;613;p20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4" name="Google Shape;614;p20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7">
    <p:spTree>
      <p:nvGrpSpPr>
        <p:cNvPr id="615" name="Shape 615"/>
        <p:cNvGrpSpPr/>
        <p:nvPr/>
      </p:nvGrpSpPr>
      <p:grpSpPr>
        <a:xfrm>
          <a:off x="0" y="0"/>
          <a:ext cx="0" cy="0"/>
          <a:chOff x="0" y="0"/>
          <a:chExt cx="0" cy="0"/>
        </a:xfrm>
      </p:grpSpPr>
      <p:sp>
        <p:nvSpPr>
          <p:cNvPr id="616" name="Google Shape;616;p20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7">
    <p:spTree>
      <p:nvGrpSpPr>
        <p:cNvPr id="617" name="Shape 617"/>
        <p:cNvGrpSpPr/>
        <p:nvPr/>
      </p:nvGrpSpPr>
      <p:grpSpPr>
        <a:xfrm>
          <a:off x="0" y="0"/>
          <a:ext cx="0" cy="0"/>
          <a:chOff x="0" y="0"/>
          <a:chExt cx="0" cy="0"/>
        </a:xfrm>
      </p:grpSpPr>
      <p:sp>
        <p:nvSpPr>
          <p:cNvPr id="618" name="Google Shape;618;p21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19" name="Google Shape;619;p21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0" name="Google Shape;620;p21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7">
    <p:spTree>
      <p:nvGrpSpPr>
        <p:cNvPr id="621" name="Shape 621"/>
        <p:cNvGrpSpPr/>
        <p:nvPr/>
      </p:nvGrpSpPr>
      <p:grpSpPr>
        <a:xfrm>
          <a:off x="0" y="0"/>
          <a:ext cx="0" cy="0"/>
          <a:chOff x="0" y="0"/>
          <a:chExt cx="0" cy="0"/>
        </a:xfrm>
      </p:grpSpPr>
      <p:sp>
        <p:nvSpPr>
          <p:cNvPr id="622" name="Google Shape;622;p21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3" name="Google Shape;623;p21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4" name="Google Shape;624;p21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9">
    <p:spTree>
      <p:nvGrpSpPr>
        <p:cNvPr id="625" name="Shape 625"/>
        <p:cNvGrpSpPr/>
        <p:nvPr/>
      </p:nvGrpSpPr>
      <p:grpSpPr>
        <a:xfrm>
          <a:off x="0" y="0"/>
          <a:ext cx="0" cy="0"/>
          <a:chOff x="0" y="0"/>
          <a:chExt cx="0" cy="0"/>
        </a:xfrm>
      </p:grpSpPr>
      <p:sp>
        <p:nvSpPr>
          <p:cNvPr id="626" name="Google Shape;626;p21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27" name="Google Shape;627;p21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8" name="Google Shape;628;p21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9">
    <p:spTree>
      <p:nvGrpSpPr>
        <p:cNvPr id="629" name="Shape 629"/>
        <p:cNvGrpSpPr/>
        <p:nvPr/>
      </p:nvGrpSpPr>
      <p:grpSpPr>
        <a:xfrm>
          <a:off x="0" y="0"/>
          <a:ext cx="0" cy="0"/>
          <a:chOff x="0" y="0"/>
          <a:chExt cx="0" cy="0"/>
        </a:xfrm>
      </p:grpSpPr>
      <p:sp>
        <p:nvSpPr>
          <p:cNvPr id="630" name="Google Shape;630;p21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1" name="Google Shape;631;p21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32" name="Google Shape;632;p21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7">
    <p:spTree>
      <p:nvGrpSpPr>
        <p:cNvPr id="633" name="Shape 633"/>
        <p:cNvGrpSpPr/>
        <p:nvPr/>
      </p:nvGrpSpPr>
      <p:grpSpPr>
        <a:xfrm>
          <a:off x="0" y="0"/>
          <a:ext cx="0" cy="0"/>
          <a:chOff x="0" y="0"/>
          <a:chExt cx="0" cy="0"/>
        </a:xfrm>
      </p:grpSpPr>
      <p:sp>
        <p:nvSpPr>
          <p:cNvPr id="634" name="Google Shape;634;p21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35" name="Google Shape;635;p21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8">
    <p:spTree>
      <p:nvGrpSpPr>
        <p:cNvPr id="636" name="Shape 636"/>
        <p:cNvGrpSpPr/>
        <p:nvPr/>
      </p:nvGrpSpPr>
      <p:grpSpPr>
        <a:xfrm>
          <a:off x="0" y="0"/>
          <a:ext cx="0" cy="0"/>
          <a:chOff x="0" y="0"/>
          <a:chExt cx="0" cy="0"/>
        </a:xfrm>
      </p:grpSpPr>
      <p:sp>
        <p:nvSpPr>
          <p:cNvPr id="637" name="Google Shape;637;p21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8">
    <p:spTree>
      <p:nvGrpSpPr>
        <p:cNvPr id="638" name="Shape 638"/>
        <p:cNvGrpSpPr/>
        <p:nvPr/>
      </p:nvGrpSpPr>
      <p:grpSpPr>
        <a:xfrm>
          <a:off x="0" y="0"/>
          <a:ext cx="0" cy="0"/>
          <a:chOff x="0" y="0"/>
          <a:chExt cx="0" cy="0"/>
        </a:xfrm>
      </p:grpSpPr>
      <p:sp>
        <p:nvSpPr>
          <p:cNvPr id="639" name="Google Shape;639;p21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0" name="Google Shape;640;p21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1" name="Google Shape;641;p21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75" name="Shape 75"/>
        <p:cNvGrpSpPr/>
        <p:nvPr/>
      </p:nvGrpSpPr>
      <p:grpSpPr>
        <a:xfrm>
          <a:off x="0" y="0"/>
          <a:ext cx="0" cy="0"/>
          <a:chOff x="0" y="0"/>
          <a:chExt cx="0" cy="0"/>
        </a:xfrm>
      </p:grpSpPr>
      <p:sp>
        <p:nvSpPr>
          <p:cNvPr id="76" name="Google Shape;76;p5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7" name="Google Shape;77;p5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8" name="Google Shape;78;p5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8">
    <p:spTree>
      <p:nvGrpSpPr>
        <p:cNvPr id="642" name="Shape 642"/>
        <p:cNvGrpSpPr/>
        <p:nvPr/>
      </p:nvGrpSpPr>
      <p:grpSpPr>
        <a:xfrm>
          <a:off x="0" y="0"/>
          <a:ext cx="0" cy="0"/>
          <a:chOff x="0" y="0"/>
          <a:chExt cx="0" cy="0"/>
        </a:xfrm>
      </p:grpSpPr>
      <p:sp>
        <p:nvSpPr>
          <p:cNvPr id="643" name="Google Shape;643;p21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4" name="Google Shape;644;p21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5" name="Google Shape;645;p21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0">
    <p:spTree>
      <p:nvGrpSpPr>
        <p:cNvPr id="646" name="Shape 646"/>
        <p:cNvGrpSpPr/>
        <p:nvPr/>
      </p:nvGrpSpPr>
      <p:grpSpPr>
        <a:xfrm>
          <a:off x="0" y="0"/>
          <a:ext cx="0" cy="0"/>
          <a:chOff x="0" y="0"/>
          <a:chExt cx="0" cy="0"/>
        </a:xfrm>
      </p:grpSpPr>
      <p:sp>
        <p:nvSpPr>
          <p:cNvPr id="647" name="Google Shape;647;p21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48" name="Google Shape;648;p21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49" name="Google Shape;649;p21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0">
    <p:spTree>
      <p:nvGrpSpPr>
        <p:cNvPr id="650" name="Shape 650"/>
        <p:cNvGrpSpPr/>
        <p:nvPr/>
      </p:nvGrpSpPr>
      <p:grpSpPr>
        <a:xfrm>
          <a:off x="0" y="0"/>
          <a:ext cx="0" cy="0"/>
          <a:chOff x="0" y="0"/>
          <a:chExt cx="0" cy="0"/>
        </a:xfrm>
      </p:grpSpPr>
      <p:sp>
        <p:nvSpPr>
          <p:cNvPr id="651" name="Google Shape;651;p21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2" name="Google Shape;652;p21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53" name="Google Shape;653;p21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8">
    <p:spTree>
      <p:nvGrpSpPr>
        <p:cNvPr id="654" name="Shape 654"/>
        <p:cNvGrpSpPr/>
        <p:nvPr/>
      </p:nvGrpSpPr>
      <p:grpSpPr>
        <a:xfrm>
          <a:off x="0" y="0"/>
          <a:ext cx="0" cy="0"/>
          <a:chOff x="0" y="0"/>
          <a:chExt cx="0" cy="0"/>
        </a:xfrm>
      </p:grpSpPr>
      <p:sp>
        <p:nvSpPr>
          <p:cNvPr id="655" name="Google Shape;655;p22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56" name="Google Shape;656;p22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9">
    <p:spTree>
      <p:nvGrpSpPr>
        <p:cNvPr id="657" name="Shape 657"/>
        <p:cNvGrpSpPr/>
        <p:nvPr/>
      </p:nvGrpSpPr>
      <p:grpSpPr>
        <a:xfrm>
          <a:off x="0" y="0"/>
          <a:ext cx="0" cy="0"/>
          <a:chOff x="0" y="0"/>
          <a:chExt cx="0" cy="0"/>
        </a:xfrm>
      </p:grpSpPr>
      <p:sp>
        <p:nvSpPr>
          <p:cNvPr id="658" name="Google Shape;658;p22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9">
    <p:spTree>
      <p:nvGrpSpPr>
        <p:cNvPr id="659" name="Shape 659"/>
        <p:cNvGrpSpPr/>
        <p:nvPr/>
      </p:nvGrpSpPr>
      <p:grpSpPr>
        <a:xfrm>
          <a:off x="0" y="0"/>
          <a:ext cx="0" cy="0"/>
          <a:chOff x="0" y="0"/>
          <a:chExt cx="0" cy="0"/>
        </a:xfrm>
      </p:grpSpPr>
      <p:sp>
        <p:nvSpPr>
          <p:cNvPr id="660" name="Google Shape;660;p22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1" name="Google Shape;661;p22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2" name="Google Shape;662;p22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9">
    <p:spTree>
      <p:nvGrpSpPr>
        <p:cNvPr id="663" name="Shape 663"/>
        <p:cNvGrpSpPr/>
        <p:nvPr/>
      </p:nvGrpSpPr>
      <p:grpSpPr>
        <a:xfrm>
          <a:off x="0" y="0"/>
          <a:ext cx="0" cy="0"/>
          <a:chOff x="0" y="0"/>
          <a:chExt cx="0" cy="0"/>
        </a:xfrm>
      </p:grpSpPr>
      <p:sp>
        <p:nvSpPr>
          <p:cNvPr id="664" name="Google Shape;664;p22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5" name="Google Shape;665;p22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66" name="Google Shape;666;p22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1">
    <p:spTree>
      <p:nvGrpSpPr>
        <p:cNvPr id="667" name="Shape 667"/>
        <p:cNvGrpSpPr/>
        <p:nvPr/>
      </p:nvGrpSpPr>
      <p:grpSpPr>
        <a:xfrm>
          <a:off x="0" y="0"/>
          <a:ext cx="0" cy="0"/>
          <a:chOff x="0" y="0"/>
          <a:chExt cx="0" cy="0"/>
        </a:xfrm>
      </p:grpSpPr>
      <p:sp>
        <p:nvSpPr>
          <p:cNvPr id="668" name="Google Shape;668;p22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69" name="Google Shape;669;p22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0" name="Google Shape;670;p22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1">
    <p:spTree>
      <p:nvGrpSpPr>
        <p:cNvPr id="671" name="Shape 671"/>
        <p:cNvGrpSpPr/>
        <p:nvPr/>
      </p:nvGrpSpPr>
      <p:grpSpPr>
        <a:xfrm>
          <a:off x="0" y="0"/>
          <a:ext cx="0" cy="0"/>
          <a:chOff x="0" y="0"/>
          <a:chExt cx="0" cy="0"/>
        </a:xfrm>
      </p:grpSpPr>
      <p:sp>
        <p:nvSpPr>
          <p:cNvPr id="672" name="Google Shape;672;p22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3" name="Google Shape;673;p22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4" name="Google Shape;674;p22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9">
    <p:spTree>
      <p:nvGrpSpPr>
        <p:cNvPr id="675" name="Shape 675"/>
        <p:cNvGrpSpPr/>
        <p:nvPr/>
      </p:nvGrpSpPr>
      <p:grpSpPr>
        <a:xfrm>
          <a:off x="0" y="0"/>
          <a:ext cx="0" cy="0"/>
          <a:chOff x="0" y="0"/>
          <a:chExt cx="0" cy="0"/>
        </a:xfrm>
      </p:grpSpPr>
      <p:sp>
        <p:nvSpPr>
          <p:cNvPr id="676" name="Google Shape;676;p22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77" name="Google Shape;677;p22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
    <p:spTree>
      <p:nvGrpSpPr>
        <p:cNvPr id="79" name="Shape 79"/>
        <p:cNvGrpSpPr/>
        <p:nvPr/>
      </p:nvGrpSpPr>
      <p:grpSpPr>
        <a:xfrm>
          <a:off x="0" y="0"/>
          <a:ext cx="0" cy="0"/>
          <a:chOff x="0" y="0"/>
          <a:chExt cx="0" cy="0"/>
        </a:xfrm>
      </p:grpSpPr>
      <p:sp>
        <p:nvSpPr>
          <p:cNvPr id="80" name="Google Shape;80;p5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1" name="Google Shape;81;p5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2" name="Google Shape;82;p5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0">
    <p:spTree>
      <p:nvGrpSpPr>
        <p:cNvPr id="678" name="Shape 678"/>
        <p:cNvGrpSpPr/>
        <p:nvPr/>
      </p:nvGrpSpPr>
      <p:grpSpPr>
        <a:xfrm>
          <a:off x="0" y="0"/>
          <a:ext cx="0" cy="0"/>
          <a:chOff x="0" y="0"/>
          <a:chExt cx="0" cy="0"/>
        </a:xfrm>
      </p:grpSpPr>
      <p:sp>
        <p:nvSpPr>
          <p:cNvPr id="679" name="Google Shape;679;p22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0" name="Shape 680"/>
        <p:cNvGrpSpPr/>
        <p:nvPr/>
      </p:nvGrpSpPr>
      <p:grpSpPr>
        <a:xfrm>
          <a:off x="0" y="0"/>
          <a:ext cx="0" cy="0"/>
          <a:chOff x="0" y="0"/>
          <a:chExt cx="0" cy="0"/>
        </a:xfrm>
      </p:grpSpPr>
      <p:sp>
        <p:nvSpPr>
          <p:cNvPr id="681" name="Google Shape;681;p228"/>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2" name="Google Shape;682;p228"/>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3" name="Google Shape;683;p228"/>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4" name="Google Shape;684;p2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0">
    <p:spTree>
      <p:nvGrpSpPr>
        <p:cNvPr id="685" name="Shape 685"/>
        <p:cNvGrpSpPr/>
        <p:nvPr/>
      </p:nvGrpSpPr>
      <p:grpSpPr>
        <a:xfrm>
          <a:off x="0" y="0"/>
          <a:ext cx="0" cy="0"/>
          <a:chOff x="0" y="0"/>
          <a:chExt cx="0" cy="0"/>
        </a:xfrm>
      </p:grpSpPr>
      <p:sp>
        <p:nvSpPr>
          <p:cNvPr id="686" name="Google Shape;686;p229"/>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87" name="Google Shape;687;p229"/>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8" name="Google Shape;688;p22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0">
    <p:spTree>
      <p:nvGrpSpPr>
        <p:cNvPr id="689" name="Shape 689"/>
        <p:cNvGrpSpPr/>
        <p:nvPr/>
      </p:nvGrpSpPr>
      <p:grpSpPr>
        <a:xfrm>
          <a:off x="0" y="0"/>
          <a:ext cx="0" cy="0"/>
          <a:chOff x="0" y="0"/>
          <a:chExt cx="0" cy="0"/>
        </a:xfrm>
      </p:grpSpPr>
      <p:sp>
        <p:nvSpPr>
          <p:cNvPr id="690" name="Google Shape;690;p230"/>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1" name="Google Shape;691;p230"/>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2" name="Google Shape;692;p2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32">
    <p:spTree>
      <p:nvGrpSpPr>
        <p:cNvPr id="693" name="Shape 693"/>
        <p:cNvGrpSpPr/>
        <p:nvPr/>
      </p:nvGrpSpPr>
      <p:grpSpPr>
        <a:xfrm>
          <a:off x="0" y="0"/>
          <a:ext cx="0" cy="0"/>
          <a:chOff x="0" y="0"/>
          <a:chExt cx="0" cy="0"/>
        </a:xfrm>
      </p:grpSpPr>
      <p:sp>
        <p:nvSpPr>
          <p:cNvPr id="694" name="Google Shape;694;p23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5" name="Google Shape;695;p231"/>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96" name="Google Shape;696;p2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2">
    <p:spTree>
      <p:nvGrpSpPr>
        <p:cNvPr id="697" name="Shape 697"/>
        <p:cNvGrpSpPr/>
        <p:nvPr/>
      </p:nvGrpSpPr>
      <p:grpSpPr>
        <a:xfrm>
          <a:off x="0" y="0"/>
          <a:ext cx="0" cy="0"/>
          <a:chOff x="0" y="0"/>
          <a:chExt cx="0" cy="0"/>
        </a:xfrm>
      </p:grpSpPr>
      <p:sp>
        <p:nvSpPr>
          <p:cNvPr id="698" name="Google Shape;698;p232"/>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699" name="Google Shape;699;p232"/>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0" name="Google Shape;700;p23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0">
    <p:spTree>
      <p:nvGrpSpPr>
        <p:cNvPr id="701" name="Shape 701"/>
        <p:cNvGrpSpPr/>
        <p:nvPr/>
      </p:nvGrpSpPr>
      <p:grpSpPr>
        <a:xfrm>
          <a:off x="0" y="0"/>
          <a:ext cx="0" cy="0"/>
          <a:chOff x="0" y="0"/>
          <a:chExt cx="0" cy="0"/>
        </a:xfrm>
      </p:grpSpPr>
      <p:sp>
        <p:nvSpPr>
          <p:cNvPr id="702" name="Google Shape;702;p233"/>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3" name="Google Shape;703;p23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1">
    <p:spTree>
      <p:nvGrpSpPr>
        <p:cNvPr id="704" name="Shape 704"/>
        <p:cNvGrpSpPr/>
        <p:nvPr/>
      </p:nvGrpSpPr>
      <p:grpSpPr>
        <a:xfrm>
          <a:off x="0" y="0"/>
          <a:ext cx="0" cy="0"/>
          <a:chOff x="0" y="0"/>
          <a:chExt cx="0" cy="0"/>
        </a:xfrm>
      </p:grpSpPr>
      <p:sp>
        <p:nvSpPr>
          <p:cNvPr id="705" name="Google Shape;705;p2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06" name="Shape 706"/>
        <p:cNvGrpSpPr/>
        <p:nvPr/>
      </p:nvGrpSpPr>
      <p:grpSpPr>
        <a:xfrm>
          <a:off x="0" y="0"/>
          <a:ext cx="0" cy="0"/>
          <a:chOff x="0" y="0"/>
          <a:chExt cx="0" cy="0"/>
        </a:xfrm>
      </p:grpSpPr>
      <p:sp>
        <p:nvSpPr>
          <p:cNvPr id="707" name="Google Shape;707;p235"/>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08" name="Google Shape;708;p235"/>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09" name="Google Shape;709;p235"/>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0" name="Google Shape;710;p23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1">
    <p:spTree>
      <p:nvGrpSpPr>
        <p:cNvPr id="711" name="Shape 711"/>
        <p:cNvGrpSpPr/>
        <p:nvPr/>
      </p:nvGrpSpPr>
      <p:grpSpPr>
        <a:xfrm>
          <a:off x="0" y="0"/>
          <a:ext cx="0" cy="0"/>
          <a:chOff x="0" y="0"/>
          <a:chExt cx="0" cy="0"/>
        </a:xfrm>
      </p:grpSpPr>
      <p:sp>
        <p:nvSpPr>
          <p:cNvPr id="712" name="Google Shape;712;p23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3" name="Google Shape;713;p23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4" name="Google Shape;714;p23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spTree>
      <p:nvGrpSpPr>
        <p:cNvPr id="83" name="Shape 83"/>
        <p:cNvGrpSpPr/>
        <p:nvPr/>
      </p:nvGrpSpPr>
      <p:grpSpPr>
        <a:xfrm>
          <a:off x="0" y="0"/>
          <a:ext cx="0" cy="0"/>
          <a:chOff x="0" y="0"/>
          <a:chExt cx="0" cy="0"/>
        </a:xfrm>
      </p:grpSpPr>
      <p:sp>
        <p:nvSpPr>
          <p:cNvPr id="84" name="Google Shape;84;p5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5" name="Google Shape;85;p5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6" name="Google Shape;86;p5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1">
    <p:spTree>
      <p:nvGrpSpPr>
        <p:cNvPr id="715" name="Shape 715"/>
        <p:cNvGrpSpPr/>
        <p:nvPr/>
      </p:nvGrpSpPr>
      <p:grpSpPr>
        <a:xfrm>
          <a:off x="0" y="0"/>
          <a:ext cx="0" cy="0"/>
          <a:chOff x="0" y="0"/>
          <a:chExt cx="0" cy="0"/>
        </a:xfrm>
      </p:grpSpPr>
      <p:sp>
        <p:nvSpPr>
          <p:cNvPr id="716" name="Google Shape;716;p23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717" name="Google Shape;717;p23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8" name="Google Shape;718;p23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724" name="Shape 724"/>
        <p:cNvGrpSpPr/>
        <p:nvPr/>
      </p:nvGrpSpPr>
      <p:grpSpPr>
        <a:xfrm>
          <a:off x="0" y="0"/>
          <a:ext cx="0" cy="0"/>
          <a:chOff x="0" y="0"/>
          <a:chExt cx="0" cy="0"/>
        </a:xfrm>
      </p:grpSpPr>
      <p:sp>
        <p:nvSpPr>
          <p:cNvPr id="725" name="Google Shape;725;p23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26" name="Google Shape;726;p23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27" name="Google Shape;727;p23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728" name="Shape 728"/>
        <p:cNvGrpSpPr/>
        <p:nvPr/>
      </p:nvGrpSpPr>
      <p:grpSpPr>
        <a:xfrm>
          <a:off x="0" y="0"/>
          <a:ext cx="0" cy="0"/>
          <a:chOff x="0" y="0"/>
          <a:chExt cx="0" cy="0"/>
        </a:xfrm>
      </p:grpSpPr>
      <p:sp>
        <p:nvSpPr>
          <p:cNvPr id="729" name="Google Shape;729;p31"/>
          <p:cNvSpPr txBox="1"/>
          <p:nvPr>
            <p:ph type="ctrTitle"/>
          </p:nvPr>
        </p:nvSpPr>
        <p:spPr>
          <a:xfrm>
            <a:off x="311785" y="744855"/>
            <a:ext cx="8520430" cy="205232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rgbClr val="CC0000"/>
              </a:buClr>
              <a:buSzPts val="5200"/>
              <a:buFont typeface="Arial"/>
              <a:buNone/>
              <a:defRPr b="0" i="0" sz="520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0" name="Google Shape;730;p31"/>
          <p:cNvSpPr txBox="1"/>
          <p:nvPr>
            <p:ph idx="1" type="subTitle"/>
          </p:nvPr>
        </p:nvSpPr>
        <p:spPr>
          <a:xfrm>
            <a:off x="311785" y="2834005"/>
            <a:ext cx="8520430" cy="79248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rgbClr val="F5FDFF"/>
              </a:buClr>
              <a:buSzPts val="2800"/>
              <a:buFont typeface="Arial"/>
              <a:buNone/>
              <a:defRPr b="0" i="0" sz="280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31" name="Google Shape;731;p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732" name="Shape 732"/>
        <p:cNvGrpSpPr/>
        <p:nvPr/>
      </p:nvGrpSpPr>
      <p:grpSpPr>
        <a:xfrm>
          <a:off x="0" y="0"/>
          <a:ext cx="0" cy="0"/>
          <a:chOff x="0" y="0"/>
          <a:chExt cx="0" cy="0"/>
        </a:xfrm>
      </p:grpSpPr>
      <p:sp>
        <p:nvSpPr>
          <p:cNvPr id="733" name="Google Shape;733;p294"/>
          <p:cNvSpPr txBox="1"/>
          <p:nvPr>
            <p:ph type="title"/>
          </p:nvPr>
        </p:nvSpPr>
        <p:spPr>
          <a:xfrm>
            <a:off x="311785" y="445135"/>
            <a:ext cx="8520430" cy="57277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b="0" i="0" sz="3600">
                <a:solidFill>
                  <a:srgbClr val="FFFAE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4" name="Google Shape;734;p294"/>
          <p:cNvSpPr txBox="1"/>
          <p:nvPr>
            <p:ph idx="1" type="body"/>
          </p:nvPr>
        </p:nvSpPr>
        <p:spPr>
          <a:xfrm>
            <a:off x="311785" y="1152525"/>
            <a:ext cx="8520430" cy="3416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400"/>
              <a:buNone/>
              <a:defRPr b="0" i="0" sz="4800">
                <a:solidFill>
                  <a:schemeClr val="dk1"/>
                </a:solidFill>
                <a:latin typeface="Old Standard TT"/>
                <a:ea typeface="Old Standard TT"/>
                <a:cs typeface="Old Standard TT"/>
                <a:sym typeface="Old Standard TT"/>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735" name="Google Shape;735;p294"/>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6" name="Google Shape;736;p294"/>
          <p:cNvSpPr txBox="1"/>
          <p:nvPr>
            <p:ph idx="10" type="dt"/>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DA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37" name="Google Shape;737;p294"/>
          <p:cNvSpPr txBox="1"/>
          <p:nvPr>
            <p:ph idx="12" type="sldNum"/>
          </p:nvPr>
        </p:nvSpPr>
        <p:spPr>
          <a:xfrm>
            <a:off x="8472170" y="4663440"/>
            <a:ext cx="549275" cy="393065"/>
          </a:xfrm>
          <a:prstGeom prst="rect">
            <a:avLst/>
          </a:prstGeom>
          <a:noFill/>
          <a:ln>
            <a:noFill/>
          </a:ln>
        </p:spPr>
        <p:txBody>
          <a:bodyPr anchorCtr="0" anchor="ctr" bIns="0" lIns="0" spcFirstLastPara="1" rIns="0" wrap="square" tIns="0">
            <a:noAutofit/>
          </a:bodyPr>
          <a:lstStyle>
            <a:lvl1pPr indent="0" lvl="0"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1pPr>
            <a:lvl2pPr indent="0" lvl="1"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2pPr>
            <a:lvl3pPr indent="0" lvl="2"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3pPr>
            <a:lvl4pPr indent="0" lvl="3"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4pPr>
            <a:lvl5pPr indent="0" lvl="4"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5pPr>
            <a:lvl6pPr indent="0" lvl="5"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6pPr>
            <a:lvl7pPr indent="0" lvl="6"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7pPr>
            <a:lvl8pPr indent="0" lvl="7"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8pPr>
            <a:lvl9pPr indent="0" lvl="8" marL="38100" marR="0" algn="r">
              <a:lnSpc>
                <a:spcPct val="105999"/>
              </a:lnSpc>
              <a:spcBef>
                <a:spcPts val="0"/>
              </a:spcBef>
              <a:spcAft>
                <a:spcPts val="0"/>
              </a:spcAft>
              <a:buClr>
                <a:srgbClr val="F5FDFF"/>
              </a:buClr>
              <a:buSzPts val="1000"/>
              <a:buFont typeface="Arial"/>
              <a:buNone/>
              <a:defRPr b="0" i="0" sz="1000" u="none" cap="none" strike="noStrike">
                <a:solidFill>
                  <a:schemeClr val="dk1"/>
                </a:solidFill>
                <a:latin typeface="Old Standard TT"/>
                <a:ea typeface="Old Standard TT"/>
                <a:cs typeface="Old Standard TT"/>
                <a:sym typeface="Old Standard TT"/>
              </a:defRPr>
            </a:lvl9pPr>
          </a:lstStyle>
          <a:p>
            <a:pPr indent="0" lvl="0" marL="3810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8" name="Shape 738"/>
        <p:cNvGrpSpPr/>
        <p:nvPr/>
      </p:nvGrpSpPr>
      <p:grpSpPr>
        <a:xfrm>
          <a:off x="0" y="0"/>
          <a:ext cx="0" cy="0"/>
          <a:chOff x="0" y="0"/>
          <a:chExt cx="0" cy="0"/>
        </a:xfrm>
      </p:grpSpPr>
      <p:sp>
        <p:nvSpPr>
          <p:cNvPr id="739" name="Google Shape;739;p23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0" name="Google Shape;740;p23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1" name="Google Shape;741;p23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ntents" type="twoColTx">
  <p:cSld name="TITLE_AND_TWO_COLUMNS">
    <p:spTree>
      <p:nvGrpSpPr>
        <p:cNvPr id="742" name="Shape 742"/>
        <p:cNvGrpSpPr/>
        <p:nvPr/>
      </p:nvGrpSpPr>
      <p:grpSpPr>
        <a:xfrm>
          <a:off x="0" y="0"/>
          <a:ext cx="0" cy="0"/>
          <a:chOff x="0" y="0"/>
          <a:chExt cx="0" cy="0"/>
        </a:xfrm>
      </p:grpSpPr>
      <p:sp>
        <p:nvSpPr>
          <p:cNvPr id="743" name="Google Shape;743;p2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4" name="Google Shape;744;p240"/>
          <p:cNvSpPr txBox="1"/>
          <p:nvPr>
            <p:ph idx="1" type="body"/>
          </p:nvPr>
        </p:nvSpPr>
        <p:spPr>
          <a:xfrm>
            <a:off x="457200" y="1200150"/>
            <a:ext cx="4038600" cy="339471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5" name="Google Shape;745;p240"/>
          <p:cNvSpPr txBox="1"/>
          <p:nvPr>
            <p:ph idx="2" type="body"/>
          </p:nvPr>
        </p:nvSpPr>
        <p:spPr>
          <a:xfrm>
            <a:off x="4648200" y="1200150"/>
            <a:ext cx="4038600" cy="339471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46" name="Google Shape;746;p2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7" name="Shape 747"/>
        <p:cNvGrpSpPr/>
        <p:nvPr/>
      </p:nvGrpSpPr>
      <p:grpSpPr>
        <a:xfrm>
          <a:off x="0" y="0"/>
          <a:ext cx="0" cy="0"/>
          <a:chOff x="0" y="0"/>
          <a:chExt cx="0" cy="0"/>
        </a:xfrm>
      </p:grpSpPr>
      <p:sp>
        <p:nvSpPr>
          <p:cNvPr id="748" name="Google Shape;748;p24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49" name="Google Shape;749;p241"/>
          <p:cNvSpPr txBox="1"/>
          <p:nvPr>
            <p:ph idx="1" type="body"/>
          </p:nvPr>
        </p:nvSpPr>
        <p:spPr>
          <a:xfrm>
            <a:off x="457200" y="1151255"/>
            <a:ext cx="4039870" cy="48006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0" name="Google Shape;750;p241"/>
          <p:cNvSpPr txBox="1"/>
          <p:nvPr>
            <p:ph idx="2" type="body"/>
          </p:nvPr>
        </p:nvSpPr>
        <p:spPr>
          <a:xfrm>
            <a:off x="457200" y="1631315"/>
            <a:ext cx="4039870" cy="296354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1" name="Google Shape;751;p241"/>
          <p:cNvSpPr txBox="1"/>
          <p:nvPr>
            <p:ph idx="3" type="body"/>
          </p:nvPr>
        </p:nvSpPr>
        <p:spPr>
          <a:xfrm>
            <a:off x="4646930" y="1151255"/>
            <a:ext cx="4039870" cy="48006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2" name="Google Shape;752;p241"/>
          <p:cNvSpPr txBox="1"/>
          <p:nvPr>
            <p:ph idx="4" type="body"/>
          </p:nvPr>
        </p:nvSpPr>
        <p:spPr>
          <a:xfrm>
            <a:off x="4646930" y="1631315"/>
            <a:ext cx="4039870" cy="296354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53" name="Google Shape;753;p2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4" name="Shape 754"/>
        <p:cNvGrpSpPr/>
        <p:nvPr/>
      </p:nvGrpSpPr>
      <p:grpSpPr>
        <a:xfrm>
          <a:off x="0" y="0"/>
          <a:ext cx="0" cy="0"/>
          <a:chOff x="0" y="0"/>
          <a:chExt cx="0" cy="0"/>
        </a:xfrm>
      </p:grpSpPr>
      <p:sp>
        <p:nvSpPr>
          <p:cNvPr id="755" name="Google Shape;755;p24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6" name="Google Shape;756;p2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7" name="Shape 757"/>
        <p:cNvGrpSpPr/>
        <p:nvPr/>
      </p:nvGrpSpPr>
      <p:grpSpPr>
        <a:xfrm>
          <a:off x="0" y="0"/>
          <a:ext cx="0" cy="0"/>
          <a:chOff x="0" y="0"/>
          <a:chExt cx="0" cy="0"/>
        </a:xfrm>
      </p:grpSpPr>
      <p:sp>
        <p:nvSpPr>
          <p:cNvPr id="758" name="Google Shape;758;p244"/>
          <p:cNvSpPr txBox="1"/>
          <p:nvPr>
            <p:ph type="title"/>
          </p:nvPr>
        </p:nvSpPr>
        <p:spPr>
          <a:xfrm>
            <a:off x="457200" y="204470"/>
            <a:ext cx="3008630" cy="87185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9" name="Google Shape;759;p244"/>
          <p:cNvSpPr txBox="1"/>
          <p:nvPr>
            <p:ph idx="1" type="body"/>
          </p:nvPr>
        </p:nvSpPr>
        <p:spPr>
          <a:xfrm>
            <a:off x="3575050" y="204470"/>
            <a:ext cx="5111750" cy="439039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0" name="Google Shape;760;p244"/>
          <p:cNvSpPr txBox="1"/>
          <p:nvPr>
            <p:ph idx="2" type="body"/>
          </p:nvPr>
        </p:nvSpPr>
        <p:spPr>
          <a:xfrm>
            <a:off x="457200" y="1076325"/>
            <a:ext cx="3008630" cy="351853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1" name="Google Shape;761;p2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2" name="Shape 762"/>
        <p:cNvGrpSpPr/>
        <p:nvPr/>
      </p:nvGrpSpPr>
      <p:grpSpPr>
        <a:xfrm>
          <a:off x="0" y="0"/>
          <a:ext cx="0" cy="0"/>
          <a:chOff x="0" y="0"/>
          <a:chExt cx="0" cy="0"/>
        </a:xfrm>
      </p:grpSpPr>
      <p:sp>
        <p:nvSpPr>
          <p:cNvPr id="763" name="Google Shape;763;p245"/>
          <p:cNvSpPr txBox="1"/>
          <p:nvPr>
            <p:ph type="title"/>
          </p:nvPr>
        </p:nvSpPr>
        <p:spPr>
          <a:xfrm>
            <a:off x="1791970" y="3600450"/>
            <a:ext cx="5486400" cy="424815"/>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4" name="Google Shape;764;p245"/>
          <p:cNvSpPr txBox="1"/>
          <p:nvPr>
            <p:ph idx="1" type="body"/>
          </p:nvPr>
        </p:nvSpPr>
        <p:spPr>
          <a:xfrm>
            <a:off x="1791970" y="459740"/>
            <a:ext cx="5486400" cy="3086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5" name="Google Shape;765;p245"/>
          <p:cNvSpPr txBox="1"/>
          <p:nvPr>
            <p:ph idx="2" type="body"/>
          </p:nvPr>
        </p:nvSpPr>
        <p:spPr>
          <a:xfrm>
            <a:off x="1791970" y="4025265"/>
            <a:ext cx="5486400" cy="603885"/>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66" name="Google Shape;766;p2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5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89" name="Google Shape;89;p5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7" name="Shape 767"/>
        <p:cNvGrpSpPr/>
        <p:nvPr/>
      </p:nvGrpSpPr>
      <p:grpSpPr>
        <a:xfrm>
          <a:off x="0" y="0"/>
          <a:ext cx="0" cy="0"/>
          <a:chOff x="0" y="0"/>
          <a:chExt cx="0" cy="0"/>
        </a:xfrm>
      </p:grpSpPr>
      <p:sp>
        <p:nvSpPr>
          <p:cNvPr id="768" name="Google Shape;768;p24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9" name="Google Shape;769;p24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70" name="Google Shape;770;p2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1" name="Shape 771"/>
        <p:cNvGrpSpPr/>
        <p:nvPr/>
      </p:nvGrpSpPr>
      <p:grpSpPr>
        <a:xfrm>
          <a:off x="0" y="0"/>
          <a:ext cx="0" cy="0"/>
          <a:chOff x="0" y="0"/>
          <a:chExt cx="0" cy="0"/>
        </a:xfrm>
      </p:grpSpPr>
      <p:sp>
        <p:nvSpPr>
          <p:cNvPr id="772" name="Google Shape;772;p24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73" name="Google Shape;773;p24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Clr>
                <a:srgbClr val="000000"/>
              </a:buClr>
              <a:buSzPts val="1800"/>
              <a:buNone/>
              <a:defRPr/>
            </a:lvl1pPr>
            <a:lvl2pPr indent="-228600" lvl="1" marL="914400" algn="l">
              <a:lnSpc>
                <a:spcPct val="100000"/>
              </a:lnSpc>
              <a:spcBef>
                <a:spcPts val="0"/>
              </a:spcBef>
              <a:spcAft>
                <a:spcPts val="0"/>
              </a:spcAft>
              <a:buClr>
                <a:srgbClr val="000000"/>
              </a:buClr>
              <a:buSzPts val="1800"/>
              <a:buNone/>
              <a:defRPr/>
            </a:lvl2pPr>
            <a:lvl3pPr indent="-228600" lvl="2" marL="1371600" algn="l">
              <a:lnSpc>
                <a:spcPct val="100000"/>
              </a:lnSpc>
              <a:spcBef>
                <a:spcPts val="0"/>
              </a:spcBef>
              <a:spcAft>
                <a:spcPts val="0"/>
              </a:spcAft>
              <a:buClr>
                <a:srgbClr val="000000"/>
              </a:buClr>
              <a:buSzPts val="1800"/>
              <a:buNone/>
              <a:defRPr/>
            </a:lvl3pPr>
            <a:lvl4pPr indent="-228600" lvl="3" marL="1828800" algn="l">
              <a:lnSpc>
                <a:spcPct val="100000"/>
              </a:lnSpc>
              <a:spcBef>
                <a:spcPts val="0"/>
              </a:spcBef>
              <a:spcAft>
                <a:spcPts val="0"/>
              </a:spcAft>
              <a:buClr>
                <a:srgbClr val="000000"/>
              </a:buClr>
              <a:buSzPts val="1800"/>
              <a:buNone/>
              <a:defRPr/>
            </a:lvl4pPr>
            <a:lvl5pPr indent="-228600" lvl="4" marL="2286000" algn="l">
              <a:lnSpc>
                <a:spcPct val="100000"/>
              </a:lnSpc>
              <a:spcBef>
                <a:spcPts val="0"/>
              </a:spcBef>
              <a:spcAft>
                <a:spcPts val="0"/>
              </a:spcAft>
              <a:buClr>
                <a:srgbClr val="000000"/>
              </a:buClr>
              <a:buSzPts val="1800"/>
              <a:buNone/>
              <a:defRPr/>
            </a:lvl5pPr>
            <a:lvl6pPr indent="-228600" lvl="5" marL="2743200" algn="l">
              <a:lnSpc>
                <a:spcPct val="100000"/>
              </a:lnSpc>
              <a:spcBef>
                <a:spcPts val="0"/>
              </a:spcBef>
              <a:spcAft>
                <a:spcPts val="0"/>
              </a:spcAft>
              <a:buClr>
                <a:srgbClr val="000000"/>
              </a:buClr>
              <a:buSzPts val="1800"/>
              <a:buNone/>
              <a:defRPr/>
            </a:lvl6pPr>
            <a:lvl7pPr indent="-228600" lvl="6" marL="3200400" algn="l">
              <a:lnSpc>
                <a:spcPct val="100000"/>
              </a:lnSpc>
              <a:spcBef>
                <a:spcPts val="0"/>
              </a:spcBef>
              <a:spcAft>
                <a:spcPts val="0"/>
              </a:spcAft>
              <a:buClr>
                <a:srgbClr val="000000"/>
              </a:buClr>
              <a:buSzPts val="1800"/>
              <a:buNone/>
              <a:defRPr/>
            </a:lvl7pPr>
            <a:lvl8pPr indent="-228600" lvl="7" marL="3657600" algn="l">
              <a:lnSpc>
                <a:spcPct val="100000"/>
              </a:lnSpc>
              <a:spcBef>
                <a:spcPts val="0"/>
              </a:spcBef>
              <a:spcAft>
                <a:spcPts val="0"/>
              </a:spcAft>
              <a:buClr>
                <a:srgbClr val="000000"/>
              </a:buClr>
              <a:buSzPts val="1800"/>
              <a:buNone/>
              <a:defRPr/>
            </a:lvl8pPr>
            <a:lvl9pPr indent="-228600" lvl="8" marL="4114800" algn="l">
              <a:lnSpc>
                <a:spcPct val="100000"/>
              </a:lnSpc>
              <a:spcBef>
                <a:spcPts val="0"/>
              </a:spcBef>
              <a:spcAft>
                <a:spcPts val="0"/>
              </a:spcAft>
              <a:buClr>
                <a:srgbClr val="000000"/>
              </a:buClr>
              <a:buSzPts val="1800"/>
              <a:buNone/>
              <a:defRPr/>
            </a:lvl9pPr>
          </a:lstStyle>
          <a:p/>
        </p:txBody>
      </p:sp>
      <p:sp>
        <p:nvSpPr>
          <p:cNvPr id="774" name="Google Shape;774;p24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90" name="Shape 90"/>
        <p:cNvGrpSpPr/>
        <p:nvPr/>
      </p:nvGrpSpPr>
      <p:grpSpPr>
        <a:xfrm>
          <a:off x="0" y="0"/>
          <a:ext cx="0" cy="0"/>
          <a:chOff x="0" y="0"/>
          <a:chExt cx="0" cy="0"/>
        </a:xfrm>
      </p:grpSpPr>
      <p:sp>
        <p:nvSpPr>
          <p:cNvPr id="91" name="Google Shape;91;p5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2">
    <p:spTree>
      <p:nvGrpSpPr>
        <p:cNvPr id="92" name="Shape 92"/>
        <p:cNvGrpSpPr/>
        <p:nvPr/>
      </p:nvGrpSpPr>
      <p:grpSpPr>
        <a:xfrm>
          <a:off x="0" y="0"/>
          <a:ext cx="0" cy="0"/>
          <a:chOff x="0" y="0"/>
          <a:chExt cx="0" cy="0"/>
        </a:xfrm>
      </p:grpSpPr>
      <p:sp>
        <p:nvSpPr>
          <p:cNvPr id="93" name="Google Shape;93;p6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4" name="Google Shape;94;p6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5" name="Google Shape;95;p6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2">
    <p:spTree>
      <p:nvGrpSpPr>
        <p:cNvPr id="96" name="Shape 96"/>
        <p:cNvGrpSpPr/>
        <p:nvPr/>
      </p:nvGrpSpPr>
      <p:grpSpPr>
        <a:xfrm>
          <a:off x="0" y="0"/>
          <a:ext cx="0" cy="0"/>
          <a:chOff x="0" y="0"/>
          <a:chExt cx="0" cy="0"/>
        </a:xfrm>
      </p:grpSpPr>
      <p:sp>
        <p:nvSpPr>
          <p:cNvPr id="97" name="Google Shape;97;p6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98" name="Google Shape;98;p6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9" name="Google Shape;99;p6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4">
    <p:spTree>
      <p:nvGrpSpPr>
        <p:cNvPr id="100" name="Shape 100"/>
        <p:cNvGrpSpPr/>
        <p:nvPr/>
      </p:nvGrpSpPr>
      <p:grpSpPr>
        <a:xfrm>
          <a:off x="0" y="0"/>
          <a:ext cx="0" cy="0"/>
          <a:chOff x="0" y="0"/>
          <a:chExt cx="0" cy="0"/>
        </a:xfrm>
      </p:grpSpPr>
      <p:sp>
        <p:nvSpPr>
          <p:cNvPr id="101" name="Google Shape;101;p6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2" name="Google Shape;102;p6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3" name="Google Shape;103;p6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4">
    <p:spTree>
      <p:nvGrpSpPr>
        <p:cNvPr id="104" name="Shape 104"/>
        <p:cNvGrpSpPr/>
        <p:nvPr/>
      </p:nvGrpSpPr>
      <p:grpSpPr>
        <a:xfrm>
          <a:off x="0" y="0"/>
          <a:ext cx="0" cy="0"/>
          <a:chOff x="0" y="0"/>
          <a:chExt cx="0" cy="0"/>
        </a:xfrm>
      </p:grpSpPr>
      <p:sp>
        <p:nvSpPr>
          <p:cNvPr id="105" name="Google Shape;105;p6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06" name="Google Shape;106;p6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7" name="Google Shape;107;p6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108" name="Shape 108"/>
        <p:cNvGrpSpPr/>
        <p:nvPr/>
      </p:nvGrpSpPr>
      <p:grpSpPr>
        <a:xfrm>
          <a:off x="0" y="0"/>
          <a:ext cx="0" cy="0"/>
          <a:chOff x="0" y="0"/>
          <a:chExt cx="0" cy="0"/>
        </a:xfrm>
      </p:grpSpPr>
      <p:sp>
        <p:nvSpPr>
          <p:cNvPr id="109" name="Google Shape;109;p6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0" name="Google Shape;110;p6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spTree>
      <p:nvGrpSpPr>
        <p:cNvPr id="111" name="Shape 111"/>
        <p:cNvGrpSpPr/>
        <p:nvPr/>
      </p:nvGrpSpPr>
      <p:grpSpPr>
        <a:xfrm>
          <a:off x="0" y="0"/>
          <a:ext cx="0" cy="0"/>
          <a:chOff x="0" y="0"/>
          <a:chExt cx="0" cy="0"/>
        </a:xfrm>
      </p:grpSpPr>
      <p:sp>
        <p:nvSpPr>
          <p:cNvPr id="112" name="Google Shape;112;p6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3">
    <p:spTree>
      <p:nvGrpSpPr>
        <p:cNvPr id="113" name="Shape 113"/>
        <p:cNvGrpSpPr/>
        <p:nvPr/>
      </p:nvGrpSpPr>
      <p:grpSpPr>
        <a:xfrm>
          <a:off x="0" y="0"/>
          <a:ext cx="0" cy="0"/>
          <a:chOff x="0" y="0"/>
          <a:chExt cx="0" cy="0"/>
        </a:xfrm>
      </p:grpSpPr>
      <p:sp>
        <p:nvSpPr>
          <p:cNvPr id="114" name="Google Shape;114;p6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5" name="Google Shape;115;p6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6" name="Google Shape;116;p6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18" name="Shape 18"/>
        <p:cNvGrpSpPr/>
        <p:nvPr/>
      </p:nvGrpSpPr>
      <p:grpSpPr>
        <a:xfrm>
          <a:off x="0" y="0"/>
          <a:ext cx="0" cy="0"/>
          <a:chOff x="0" y="0"/>
          <a:chExt cx="0" cy="0"/>
        </a:xfrm>
      </p:grpSpPr>
      <p:sp>
        <p:nvSpPr>
          <p:cNvPr id="19" name="Google Shape;19;p4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 name="Google Shape;20;p40"/>
          <p:cNvSpPr txBox="1"/>
          <p:nvPr>
            <p:ph idx="1" type="body"/>
          </p:nvPr>
        </p:nvSpPr>
        <p:spPr>
          <a:xfrm>
            <a:off x="311785" y="1152525"/>
            <a:ext cx="3999865" cy="341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5FDFF"/>
              </a:buClr>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40"/>
          <p:cNvSpPr txBox="1"/>
          <p:nvPr>
            <p:ph idx="2" type="body"/>
          </p:nvPr>
        </p:nvSpPr>
        <p:spPr>
          <a:xfrm>
            <a:off x="4832350" y="1152525"/>
            <a:ext cx="3999865" cy="34163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5FDFF"/>
              </a:buClr>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 name="Google Shape;22;p4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3">
    <p:spTree>
      <p:nvGrpSpPr>
        <p:cNvPr id="117" name="Shape 117"/>
        <p:cNvGrpSpPr/>
        <p:nvPr/>
      </p:nvGrpSpPr>
      <p:grpSpPr>
        <a:xfrm>
          <a:off x="0" y="0"/>
          <a:ext cx="0" cy="0"/>
          <a:chOff x="0" y="0"/>
          <a:chExt cx="0" cy="0"/>
        </a:xfrm>
      </p:grpSpPr>
      <p:sp>
        <p:nvSpPr>
          <p:cNvPr id="118" name="Google Shape;118;p6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19" name="Google Shape;119;p6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0" name="Google Shape;120;p6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5">
    <p:spTree>
      <p:nvGrpSpPr>
        <p:cNvPr id="121" name="Shape 121"/>
        <p:cNvGrpSpPr/>
        <p:nvPr/>
      </p:nvGrpSpPr>
      <p:grpSpPr>
        <a:xfrm>
          <a:off x="0" y="0"/>
          <a:ext cx="0" cy="0"/>
          <a:chOff x="0" y="0"/>
          <a:chExt cx="0" cy="0"/>
        </a:xfrm>
      </p:grpSpPr>
      <p:sp>
        <p:nvSpPr>
          <p:cNvPr id="122" name="Google Shape;122;p6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3" name="Google Shape;123;p6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4" name="Google Shape;124;p6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5">
    <p:spTree>
      <p:nvGrpSpPr>
        <p:cNvPr id="125" name="Shape 125"/>
        <p:cNvGrpSpPr/>
        <p:nvPr/>
      </p:nvGrpSpPr>
      <p:grpSpPr>
        <a:xfrm>
          <a:off x="0" y="0"/>
          <a:ext cx="0" cy="0"/>
          <a:chOff x="0" y="0"/>
          <a:chExt cx="0" cy="0"/>
        </a:xfrm>
      </p:grpSpPr>
      <p:sp>
        <p:nvSpPr>
          <p:cNvPr id="126" name="Google Shape;126;p6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27" name="Google Shape;127;p6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8" name="Google Shape;128;p6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spTree>
      <p:nvGrpSpPr>
        <p:cNvPr id="129" name="Shape 129"/>
        <p:cNvGrpSpPr/>
        <p:nvPr/>
      </p:nvGrpSpPr>
      <p:grpSpPr>
        <a:xfrm>
          <a:off x="0" y="0"/>
          <a:ext cx="0" cy="0"/>
          <a:chOff x="0" y="0"/>
          <a:chExt cx="0" cy="0"/>
        </a:xfrm>
      </p:grpSpPr>
      <p:sp>
        <p:nvSpPr>
          <p:cNvPr id="130" name="Google Shape;130;p7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1" name="Google Shape;131;p7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4">
    <p:spTree>
      <p:nvGrpSpPr>
        <p:cNvPr id="132" name="Shape 132"/>
        <p:cNvGrpSpPr/>
        <p:nvPr/>
      </p:nvGrpSpPr>
      <p:grpSpPr>
        <a:xfrm>
          <a:off x="0" y="0"/>
          <a:ext cx="0" cy="0"/>
          <a:chOff x="0" y="0"/>
          <a:chExt cx="0" cy="0"/>
        </a:xfrm>
      </p:grpSpPr>
      <p:sp>
        <p:nvSpPr>
          <p:cNvPr id="133" name="Google Shape;133;p7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4">
    <p:spTree>
      <p:nvGrpSpPr>
        <p:cNvPr id="134" name="Shape 134"/>
        <p:cNvGrpSpPr/>
        <p:nvPr/>
      </p:nvGrpSpPr>
      <p:grpSpPr>
        <a:xfrm>
          <a:off x="0" y="0"/>
          <a:ext cx="0" cy="0"/>
          <a:chOff x="0" y="0"/>
          <a:chExt cx="0" cy="0"/>
        </a:xfrm>
      </p:grpSpPr>
      <p:sp>
        <p:nvSpPr>
          <p:cNvPr id="135" name="Google Shape;135;p7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36" name="Google Shape;136;p7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7" name="Google Shape;137;p7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4">
    <p:spTree>
      <p:nvGrpSpPr>
        <p:cNvPr id="138" name="Shape 138"/>
        <p:cNvGrpSpPr/>
        <p:nvPr/>
      </p:nvGrpSpPr>
      <p:grpSpPr>
        <a:xfrm>
          <a:off x="0" y="0"/>
          <a:ext cx="0" cy="0"/>
          <a:chOff x="0" y="0"/>
          <a:chExt cx="0" cy="0"/>
        </a:xfrm>
      </p:grpSpPr>
      <p:sp>
        <p:nvSpPr>
          <p:cNvPr id="139" name="Google Shape;139;p7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0" name="Google Shape;140;p7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1" name="Google Shape;141;p7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6">
    <p:spTree>
      <p:nvGrpSpPr>
        <p:cNvPr id="142" name="Shape 142"/>
        <p:cNvGrpSpPr/>
        <p:nvPr/>
      </p:nvGrpSpPr>
      <p:grpSpPr>
        <a:xfrm>
          <a:off x="0" y="0"/>
          <a:ext cx="0" cy="0"/>
          <a:chOff x="0" y="0"/>
          <a:chExt cx="0" cy="0"/>
        </a:xfrm>
      </p:grpSpPr>
      <p:sp>
        <p:nvSpPr>
          <p:cNvPr id="143" name="Google Shape;143;p7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4" name="Google Shape;144;p7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5" name="Google Shape;145;p7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6">
    <p:spTree>
      <p:nvGrpSpPr>
        <p:cNvPr id="146" name="Shape 146"/>
        <p:cNvGrpSpPr/>
        <p:nvPr/>
      </p:nvGrpSpPr>
      <p:grpSpPr>
        <a:xfrm>
          <a:off x="0" y="0"/>
          <a:ext cx="0" cy="0"/>
          <a:chOff x="0" y="0"/>
          <a:chExt cx="0" cy="0"/>
        </a:xfrm>
      </p:grpSpPr>
      <p:sp>
        <p:nvSpPr>
          <p:cNvPr id="147" name="Google Shape;147;p7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48" name="Google Shape;148;p7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9" name="Google Shape;149;p7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4">
    <p:spTree>
      <p:nvGrpSpPr>
        <p:cNvPr id="150" name="Shape 150"/>
        <p:cNvGrpSpPr/>
        <p:nvPr/>
      </p:nvGrpSpPr>
      <p:grpSpPr>
        <a:xfrm>
          <a:off x="0" y="0"/>
          <a:ext cx="0" cy="0"/>
          <a:chOff x="0" y="0"/>
          <a:chExt cx="0" cy="0"/>
        </a:xfrm>
      </p:grpSpPr>
      <p:sp>
        <p:nvSpPr>
          <p:cNvPr id="151" name="Google Shape;151;p7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2" name="Google Shape;152;p7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p:cSld name="TITLE_ONLY 2">
    <p:spTree>
      <p:nvGrpSpPr>
        <p:cNvPr id="23" name="Shape 23"/>
        <p:cNvGrpSpPr/>
        <p:nvPr/>
      </p:nvGrpSpPr>
      <p:grpSpPr>
        <a:xfrm>
          <a:off x="0" y="0"/>
          <a:ext cx="0" cy="0"/>
          <a:chOff x="0" y="0"/>
          <a:chExt cx="0" cy="0"/>
        </a:xfrm>
      </p:grpSpPr>
      <p:sp>
        <p:nvSpPr>
          <p:cNvPr id="24" name="Google Shape;24;p41"/>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 name="Google Shape;25;p4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5">
    <p:spTree>
      <p:nvGrpSpPr>
        <p:cNvPr id="153" name="Shape 153"/>
        <p:cNvGrpSpPr/>
        <p:nvPr/>
      </p:nvGrpSpPr>
      <p:grpSpPr>
        <a:xfrm>
          <a:off x="0" y="0"/>
          <a:ext cx="0" cy="0"/>
          <a:chOff x="0" y="0"/>
          <a:chExt cx="0" cy="0"/>
        </a:xfrm>
      </p:grpSpPr>
      <p:sp>
        <p:nvSpPr>
          <p:cNvPr id="154" name="Google Shape;154;p7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5">
    <p:spTree>
      <p:nvGrpSpPr>
        <p:cNvPr id="155" name="Shape 155"/>
        <p:cNvGrpSpPr/>
        <p:nvPr/>
      </p:nvGrpSpPr>
      <p:grpSpPr>
        <a:xfrm>
          <a:off x="0" y="0"/>
          <a:ext cx="0" cy="0"/>
          <a:chOff x="0" y="0"/>
          <a:chExt cx="0" cy="0"/>
        </a:xfrm>
      </p:grpSpPr>
      <p:sp>
        <p:nvSpPr>
          <p:cNvPr id="156" name="Google Shape;156;p7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57" name="Google Shape;157;p7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8" name="Google Shape;158;p7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5">
    <p:spTree>
      <p:nvGrpSpPr>
        <p:cNvPr id="159" name="Shape 159"/>
        <p:cNvGrpSpPr/>
        <p:nvPr/>
      </p:nvGrpSpPr>
      <p:grpSpPr>
        <a:xfrm>
          <a:off x="0" y="0"/>
          <a:ext cx="0" cy="0"/>
          <a:chOff x="0" y="0"/>
          <a:chExt cx="0" cy="0"/>
        </a:xfrm>
      </p:grpSpPr>
      <p:sp>
        <p:nvSpPr>
          <p:cNvPr id="160" name="Google Shape;160;p7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1" name="Google Shape;161;p7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2" name="Google Shape;162;p7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7">
    <p:spTree>
      <p:nvGrpSpPr>
        <p:cNvPr id="163" name="Shape 163"/>
        <p:cNvGrpSpPr/>
        <p:nvPr/>
      </p:nvGrpSpPr>
      <p:grpSpPr>
        <a:xfrm>
          <a:off x="0" y="0"/>
          <a:ext cx="0" cy="0"/>
          <a:chOff x="0" y="0"/>
          <a:chExt cx="0" cy="0"/>
        </a:xfrm>
      </p:grpSpPr>
      <p:sp>
        <p:nvSpPr>
          <p:cNvPr id="164" name="Google Shape;164;p8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5" name="Google Shape;165;p8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6" name="Google Shape;166;p8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7">
    <p:spTree>
      <p:nvGrpSpPr>
        <p:cNvPr id="167" name="Shape 167"/>
        <p:cNvGrpSpPr/>
        <p:nvPr/>
      </p:nvGrpSpPr>
      <p:grpSpPr>
        <a:xfrm>
          <a:off x="0" y="0"/>
          <a:ext cx="0" cy="0"/>
          <a:chOff x="0" y="0"/>
          <a:chExt cx="0" cy="0"/>
        </a:xfrm>
      </p:grpSpPr>
      <p:sp>
        <p:nvSpPr>
          <p:cNvPr id="168" name="Google Shape;168;p8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69" name="Google Shape;169;p8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0" name="Google Shape;170;p8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5">
    <p:spTree>
      <p:nvGrpSpPr>
        <p:cNvPr id="171" name="Shape 171"/>
        <p:cNvGrpSpPr/>
        <p:nvPr/>
      </p:nvGrpSpPr>
      <p:grpSpPr>
        <a:xfrm>
          <a:off x="0" y="0"/>
          <a:ext cx="0" cy="0"/>
          <a:chOff x="0" y="0"/>
          <a:chExt cx="0" cy="0"/>
        </a:xfrm>
      </p:grpSpPr>
      <p:sp>
        <p:nvSpPr>
          <p:cNvPr id="172" name="Google Shape;172;p8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3" name="Google Shape;173;p8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6">
    <p:spTree>
      <p:nvGrpSpPr>
        <p:cNvPr id="174" name="Shape 174"/>
        <p:cNvGrpSpPr/>
        <p:nvPr/>
      </p:nvGrpSpPr>
      <p:grpSpPr>
        <a:xfrm>
          <a:off x="0" y="0"/>
          <a:ext cx="0" cy="0"/>
          <a:chOff x="0" y="0"/>
          <a:chExt cx="0" cy="0"/>
        </a:xfrm>
      </p:grpSpPr>
      <p:sp>
        <p:nvSpPr>
          <p:cNvPr id="175" name="Google Shape;175;p8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6">
    <p:spTree>
      <p:nvGrpSpPr>
        <p:cNvPr id="176" name="Shape 176"/>
        <p:cNvGrpSpPr/>
        <p:nvPr/>
      </p:nvGrpSpPr>
      <p:grpSpPr>
        <a:xfrm>
          <a:off x="0" y="0"/>
          <a:ext cx="0" cy="0"/>
          <a:chOff x="0" y="0"/>
          <a:chExt cx="0" cy="0"/>
        </a:xfrm>
      </p:grpSpPr>
      <p:sp>
        <p:nvSpPr>
          <p:cNvPr id="177" name="Google Shape;177;p8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78" name="Google Shape;178;p8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9" name="Google Shape;179;p8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6">
    <p:spTree>
      <p:nvGrpSpPr>
        <p:cNvPr id="180" name="Shape 180"/>
        <p:cNvGrpSpPr/>
        <p:nvPr/>
      </p:nvGrpSpPr>
      <p:grpSpPr>
        <a:xfrm>
          <a:off x="0" y="0"/>
          <a:ext cx="0" cy="0"/>
          <a:chOff x="0" y="0"/>
          <a:chExt cx="0" cy="0"/>
        </a:xfrm>
      </p:grpSpPr>
      <p:sp>
        <p:nvSpPr>
          <p:cNvPr id="181" name="Google Shape;181;p8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2" name="Google Shape;182;p8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3" name="Google Shape;183;p8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8">
    <p:spTree>
      <p:nvGrpSpPr>
        <p:cNvPr id="184" name="Shape 184"/>
        <p:cNvGrpSpPr/>
        <p:nvPr/>
      </p:nvGrpSpPr>
      <p:grpSpPr>
        <a:xfrm>
          <a:off x="0" y="0"/>
          <a:ext cx="0" cy="0"/>
          <a:chOff x="0" y="0"/>
          <a:chExt cx="0" cy="0"/>
        </a:xfrm>
      </p:grpSpPr>
      <p:sp>
        <p:nvSpPr>
          <p:cNvPr id="185" name="Google Shape;185;p8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86" name="Google Shape;186;p8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7" name="Google Shape;187;p8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26" name="Shape 26"/>
        <p:cNvGrpSpPr/>
        <p:nvPr/>
      </p:nvGrpSpPr>
      <p:grpSpPr>
        <a:xfrm>
          <a:off x="0" y="0"/>
          <a:ext cx="0" cy="0"/>
          <a:chOff x="0" y="0"/>
          <a:chExt cx="0" cy="0"/>
        </a:xfrm>
      </p:grpSpPr>
      <p:sp>
        <p:nvSpPr>
          <p:cNvPr id="27" name="Google Shape;27;p42"/>
          <p:cNvSpPr txBox="1"/>
          <p:nvPr>
            <p:ph type="title"/>
          </p:nvPr>
        </p:nvSpPr>
        <p:spPr>
          <a:xfrm>
            <a:off x="311785" y="555625"/>
            <a:ext cx="2807970" cy="75565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p:txBody>
      </p:sp>
      <p:sp>
        <p:nvSpPr>
          <p:cNvPr id="28" name="Google Shape;28;p42"/>
          <p:cNvSpPr txBox="1"/>
          <p:nvPr>
            <p:ph idx="1" type="body"/>
          </p:nvPr>
        </p:nvSpPr>
        <p:spPr>
          <a:xfrm>
            <a:off x="311785" y="1389380"/>
            <a:ext cx="2807970" cy="3179445"/>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5FDFF"/>
              </a:buClr>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4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8">
    <p:spTree>
      <p:nvGrpSpPr>
        <p:cNvPr id="188" name="Shape 188"/>
        <p:cNvGrpSpPr/>
        <p:nvPr/>
      </p:nvGrpSpPr>
      <p:grpSpPr>
        <a:xfrm>
          <a:off x="0" y="0"/>
          <a:ext cx="0" cy="0"/>
          <a:chOff x="0" y="0"/>
          <a:chExt cx="0" cy="0"/>
        </a:xfrm>
      </p:grpSpPr>
      <p:sp>
        <p:nvSpPr>
          <p:cNvPr id="189" name="Google Shape;189;p8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0" name="Google Shape;190;p8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1" name="Google Shape;191;p8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6">
    <p:spTree>
      <p:nvGrpSpPr>
        <p:cNvPr id="192" name="Shape 192"/>
        <p:cNvGrpSpPr/>
        <p:nvPr/>
      </p:nvGrpSpPr>
      <p:grpSpPr>
        <a:xfrm>
          <a:off x="0" y="0"/>
          <a:ext cx="0" cy="0"/>
          <a:chOff x="0" y="0"/>
          <a:chExt cx="0" cy="0"/>
        </a:xfrm>
      </p:grpSpPr>
      <p:sp>
        <p:nvSpPr>
          <p:cNvPr id="193" name="Google Shape;193;p8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4" name="Google Shape;194;p8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7">
    <p:spTree>
      <p:nvGrpSpPr>
        <p:cNvPr id="195" name="Shape 195"/>
        <p:cNvGrpSpPr/>
        <p:nvPr/>
      </p:nvGrpSpPr>
      <p:grpSpPr>
        <a:xfrm>
          <a:off x="0" y="0"/>
          <a:ext cx="0" cy="0"/>
          <a:chOff x="0" y="0"/>
          <a:chExt cx="0" cy="0"/>
        </a:xfrm>
      </p:grpSpPr>
      <p:sp>
        <p:nvSpPr>
          <p:cNvPr id="196" name="Google Shape;196;p8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7">
    <p:spTree>
      <p:nvGrpSpPr>
        <p:cNvPr id="197" name="Shape 197"/>
        <p:cNvGrpSpPr/>
        <p:nvPr/>
      </p:nvGrpSpPr>
      <p:grpSpPr>
        <a:xfrm>
          <a:off x="0" y="0"/>
          <a:ext cx="0" cy="0"/>
          <a:chOff x="0" y="0"/>
          <a:chExt cx="0" cy="0"/>
        </a:xfrm>
      </p:grpSpPr>
      <p:sp>
        <p:nvSpPr>
          <p:cNvPr id="198" name="Google Shape;198;p9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199" name="Google Shape;199;p9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0" name="Google Shape;200;p9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7">
    <p:spTree>
      <p:nvGrpSpPr>
        <p:cNvPr id="201" name="Shape 201"/>
        <p:cNvGrpSpPr/>
        <p:nvPr/>
      </p:nvGrpSpPr>
      <p:grpSpPr>
        <a:xfrm>
          <a:off x="0" y="0"/>
          <a:ext cx="0" cy="0"/>
          <a:chOff x="0" y="0"/>
          <a:chExt cx="0" cy="0"/>
        </a:xfrm>
      </p:grpSpPr>
      <p:sp>
        <p:nvSpPr>
          <p:cNvPr id="202" name="Google Shape;202;p9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3" name="Google Shape;203;p9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4" name="Google Shape;204;p9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9">
    <p:spTree>
      <p:nvGrpSpPr>
        <p:cNvPr id="205" name="Shape 205"/>
        <p:cNvGrpSpPr/>
        <p:nvPr/>
      </p:nvGrpSpPr>
      <p:grpSpPr>
        <a:xfrm>
          <a:off x="0" y="0"/>
          <a:ext cx="0" cy="0"/>
          <a:chOff x="0" y="0"/>
          <a:chExt cx="0" cy="0"/>
        </a:xfrm>
      </p:grpSpPr>
      <p:sp>
        <p:nvSpPr>
          <p:cNvPr id="206" name="Google Shape;206;p9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07" name="Google Shape;207;p9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8" name="Google Shape;208;p9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9">
    <p:spTree>
      <p:nvGrpSpPr>
        <p:cNvPr id="209" name="Shape 209"/>
        <p:cNvGrpSpPr/>
        <p:nvPr/>
      </p:nvGrpSpPr>
      <p:grpSpPr>
        <a:xfrm>
          <a:off x="0" y="0"/>
          <a:ext cx="0" cy="0"/>
          <a:chOff x="0" y="0"/>
          <a:chExt cx="0" cy="0"/>
        </a:xfrm>
      </p:grpSpPr>
      <p:sp>
        <p:nvSpPr>
          <p:cNvPr id="210" name="Google Shape;210;p9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1" name="Google Shape;211;p9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12" name="Google Shape;212;p9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7">
    <p:spTree>
      <p:nvGrpSpPr>
        <p:cNvPr id="213" name="Shape 213"/>
        <p:cNvGrpSpPr/>
        <p:nvPr/>
      </p:nvGrpSpPr>
      <p:grpSpPr>
        <a:xfrm>
          <a:off x="0" y="0"/>
          <a:ext cx="0" cy="0"/>
          <a:chOff x="0" y="0"/>
          <a:chExt cx="0" cy="0"/>
        </a:xfrm>
      </p:grpSpPr>
      <p:sp>
        <p:nvSpPr>
          <p:cNvPr id="214" name="Google Shape;214;p9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15" name="Google Shape;215;p9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8">
    <p:spTree>
      <p:nvGrpSpPr>
        <p:cNvPr id="216" name="Shape 216"/>
        <p:cNvGrpSpPr/>
        <p:nvPr/>
      </p:nvGrpSpPr>
      <p:grpSpPr>
        <a:xfrm>
          <a:off x="0" y="0"/>
          <a:ext cx="0" cy="0"/>
          <a:chOff x="0" y="0"/>
          <a:chExt cx="0" cy="0"/>
        </a:xfrm>
      </p:grpSpPr>
      <p:sp>
        <p:nvSpPr>
          <p:cNvPr id="217" name="Google Shape;217;p9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8">
    <p:spTree>
      <p:nvGrpSpPr>
        <p:cNvPr id="218" name="Shape 218"/>
        <p:cNvGrpSpPr/>
        <p:nvPr/>
      </p:nvGrpSpPr>
      <p:grpSpPr>
        <a:xfrm>
          <a:off x="0" y="0"/>
          <a:ext cx="0" cy="0"/>
          <a:chOff x="0" y="0"/>
          <a:chExt cx="0" cy="0"/>
        </a:xfrm>
      </p:grpSpPr>
      <p:sp>
        <p:nvSpPr>
          <p:cNvPr id="219" name="Google Shape;219;p9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0" name="Google Shape;220;p9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1" name="Google Shape;221;p9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0" name="Shape 30"/>
        <p:cNvGrpSpPr/>
        <p:nvPr/>
      </p:nvGrpSpPr>
      <p:grpSpPr>
        <a:xfrm>
          <a:off x="0" y="0"/>
          <a:ext cx="0" cy="0"/>
          <a:chOff x="0" y="0"/>
          <a:chExt cx="0" cy="0"/>
        </a:xfrm>
      </p:grpSpPr>
      <p:sp>
        <p:nvSpPr>
          <p:cNvPr id="31" name="Google Shape;31;p43"/>
          <p:cNvSpPr/>
          <p:nvPr/>
        </p:nvSpPr>
        <p:spPr>
          <a:xfrm>
            <a:off x="4572000" y="0"/>
            <a:ext cx="4572000" cy="5143500"/>
          </a:xfrm>
          <a:prstGeom prst="rect">
            <a:avLst/>
          </a:prstGeom>
          <a:solidFill>
            <a:srgbClr val="FFF1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3"/>
          <p:cNvSpPr txBox="1"/>
          <p:nvPr>
            <p:ph type="title"/>
          </p:nvPr>
        </p:nvSpPr>
        <p:spPr>
          <a:xfrm>
            <a:off x="265430" y="1233170"/>
            <a:ext cx="4045585" cy="148209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p:txBody>
      </p:sp>
      <p:sp>
        <p:nvSpPr>
          <p:cNvPr id="33" name="Google Shape;33;p43"/>
          <p:cNvSpPr txBox="1"/>
          <p:nvPr>
            <p:ph idx="1" type="subTitle"/>
          </p:nvPr>
        </p:nvSpPr>
        <p:spPr>
          <a:xfrm>
            <a:off x="265430" y="2802890"/>
            <a:ext cx="4045585" cy="1235075"/>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p:txBody>
      </p:sp>
      <p:sp>
        <p:nvSpPr>
          <p:cNvPr id="34" name="Google Shape;34;p43"/>
          <p:cNvSpPr txBox="1"/>
          <p:nvPr>
            <p:ph idx="2" type="body"/>
          </p:nvPr>
        </p:nvSpPr>
        <p:spPr>
          <a:xfrm>
            <a:off x="4939665" y="723900"/>
            <a:ext cx="3836670" cy="3695065"/>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p4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8">
    <p:spTree>
      <p:nvGrpSpPr>
        <p:cNvPr id="222" name="Shape 222"/>
        <p:cNvGrpSpPr/>
        <p:nvPr/>
      </p:nvGrpSpPr>
      <p:grpSpPr>
        <a:xfrm>
          <a:off x="0" y="0"/>
          <a:ext cx="0" cy="0"/>
          <a:chOff x="0" y="0"/>
          <a:chExt cx="0" cy="0"/>
        </a:xfrm>
      </p:grpSpPr>
      <p:sp>
        <p:nvSpPr>
          <p:cNvPr id="223" name="Google Shape;223;p9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4" name="Google Shape;224;p9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5" name="Google Shape;225;p9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0">
    <p:spTree>
      <p:nvGrpSpPr>
        <p:cNvPr id="226" name="Shape 226"/>
        <p:cNvGrpSpPr/>
        <p:nvPr/>
      </p:nvGrpSpPr>
      <p:grpSpPr>
        <a:xfrm>
          <a:off x="0" y="0"/>
          <a:ext cx="0" cy="0"/>
          <a:chOff x="0" y="0"/>
          <a:chExt cx="0" cy="0"/>
        </a:xfrm>
      </p:grpSpPr>
      <p:sp>
        <p:nvSpPr>
          <p:cNvPr id="227" name="Google Shape;227;p9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28" name="Google Shape;228;p9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9" name="Google Shape;229;p9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0">
    <p:spTree>
      <p:nvGrpSpPr>
        <p:cNvPr id="230" name="Shape 230"/>
        <p:cNvGrpSpPr/>
        <p:nvPr/>
      </p:nvGrpSpPr>
      <p:grpSpPr>
        <a:xfrm>
          <a:off x="0" y="0"/>
          <a:ext cx="0" cy="0"/>
          <a:chOff x="0" y="0"/>
          <a:chExt cx="0" cy="0"/>
        </a:xfrm>
      </p:grpSpPr>
      <p:sp>
        <p:nvSpPr>
          <p:cNvPr id="231" name="Google Shape;231;p9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2" name="Google Shape;232;p9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3" name="Google Shape;233;p9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8">
    <p:spTree>
      <p:nvGrpSpPr>
        <p:cNvPr id="234" name="Shape 234"/>
        <p:cNvGrpSpPr/>
        <p:nvPr/>
      </p:nvGrpSpPr>
      <p:grpSpPr>
        <a:xfrm>
          <a:off x="0" y="0"/>
          <a:ext cx="0" cy="0"/>
          <a:chOff x="0" y="0"/>
          <a:chExt cx="0" cy="0"/>
        </a:xfrm>
      </p:grpSpPr>
      <p:sp>
        <p:nvSpPr>
          <p:cNvPr id="235" name="Google Shape;235;p10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36" name="Google Shape;236;p10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9">
    <p:spTree>
      <p:nvGrpSpPr>
        <p:cNvPr id="237" name="Shape 237"/>
        <p:cNvGrpSpPr/>
        <p:nvPr/>
      </p:nvGrpSpPr>
      <p:grpSpPr>
        <a:xfrm>
          <a:off x="0" y="0"/>
          <a:ext cx="0" cy="0"/>
          <a:chOff x="0" y="0"/>
          <a:chExt cx="0" cy="0"/>
        </a:xfrm>
      </p:grpSpPr>
      <p:sp>
        <p:nvSpPr>
          <p:cNvPr id="238" name="Google Shape;238;p10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9">
    <p:spTree>
      <p:nvGrpSpPr>
        <p:cNvPr id="239" name="Shape 239"/>
        <p:cNvGrpSpPr/>
        <p:nvPr/>
      </p:nvGrpSpPr>
      <p:grpSpPr>
        <a:xfrm>
          <a:off x="0" y="0"/>
          <a:ext cx="0" cy="0"/>
          <a:chOff x="0" y="0"/>
          <a:chExt cx="0" cy="0"/>
        </a:xfrm>
      </p:grpSpPr>
      <p:sp>
        <p:nvSpPr>
          <p:cNvPr id="240" name="Google Shape;240;p10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1" name="Google Shape;241;p10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2" name="Google Shape;242;p10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9">
    <p:spTree>
      <p:nvGrpSpPr>
        <p:cNvPr id="243" name="Shape 243"/>
        <p:cNvGrpSpPr/>
        <p:nvPr/>
      </p:nvGrpSpPr>
      <p:grpSpPr>
        <a:xfrm>
          <a:off x="0" y="0"/>
          <a:ext cx="0" cy="0"/>
          <a:chOff x="0" y="0"/>
          <a:chExt cx="0" cy="0"/>
        </a:xfrm>
      </p:grpSpPr>
      <p:sp>
        <p:nvSpPr>
          <p:cNvPr id="244" name="Google Shape;244;p10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5" name="Google Shape;245;p10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6" name="Google Shape;246;p10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1">
    <p:spTree>
      <p:nvGrpSpPr>
        <p:cNvPr id="247" name="Shape 247"/>
        <p:cNvGrpSpPr/>
        <p:nvPr/>
      </p:nvGrpSpPr>
      <p:grpSpPr>
        <a:xfrm>
          <a:off x="0" y="0"/>
          <a:ext cx="0" cy="0"/>
          <a:chOff x="0" y="0"/>
          <a:chExt cx="0" cy="0"/>
        </a:xfrm>
      </p:grpSpPr>
      <p:sp>
        <p:nvSpPr>
          <p:cNvPr id="248" name="Google Shape;248;p10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49" name="Google Shape;249;p10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0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1">
    <p:spTree>
      <p:nvGrpSpPr>
        <p:cNvPr id="251" name="Shape 251"/>
        <p:cNvGrpSpPr/>
        <p:nvPr/>
      </p:nvGrpSpPr>
      <p:grpSpPr>
        <a:xfrm>
          <a:off x="0" y="0"/>
          <a:ext cx="0" cy="0"/>
          <a:chOff x="0" y="0"/>
          <a:chExt cx="0" cy="0"/>
        </a:xfrm>
      </p:grpSpPr>
      <p:sp>
        <p:nvSpPr>
          <p:cNvPr id="252" name="Google Shape;252;p10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3" name="Google Shape;253;p10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4" name="Google Shape;254;p10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9">
    <p:spTree>
      <p:nvGrpSpPr>
        <p:cNvPr id="255" name="Shape 255"/>
        <p:cNvGrpSpPr/>
        <p:nvPr/>
      </p:nvGrpSpPr>
      <p:grpSpPr>
        <a:xfrm>
          <a:off x="0" y="0"/>
          <a:ext cx="0" cy="0"/>
          <a:chOff x="0" y="0"/>
          <a:chExt cx="0" cy="0"/>
        </a:xfrm>
      </p:grpSpPr>
      <p:sp>
        <p:nvSpPr>
          <p:cNvPr id="256" name="Google Shape;256;p10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57" name="Google Shape;257;p10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36" name="Shape 36"/>
        <p:cNvGrpSpPr/>
        <p:nvPr/>
      </p:nvGrpSpPr>
      <p:grpSpPr>
        <a:xfrm>
          <a:off x="0" y="0"/>
          <a:ext cx="0" cy="0"/>
          <a:chOff x="0" y="0"/>
          <a:chExt cx="0" cy="0"/>
        </a:xfrm>
      </p:grpSpPr>
      <p:sp>
        <p:nvSpPr>
          <p:cNvPr id="37" name="Google Shape;37;p44"/>
          <p:cNvSpPr txBox="1"/>
          <p:nvPr>
            <p:ph idx="1" type="body"/>
          </p:nvPr>
        </p:nvSpPr>
        <p:spPr>
          <a:xfrm>
            <a:off x="311785" y="4230370"/>
            <a:ext cx="5998845" cy="605155"/>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F5FDFF"/>
              </a:buClr>
              <a:buSzPts val="1800"/>
              <a:buNone/>
              <a:defRPr/>
            </a:lvl1pPr>
          </a:lstStyle>
          <a:p/>
        </p:txBody>
      </p:sp>
      <p:sp>
        <p:nvSpPr>
          <p:cNvPr id="38" name="Google Shape;38;p4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0">
    <p:spTree>
      <p:nvGrpSpPr>
        <p:cNvPr id="258" name="Shape 258"/>
        <p:cNvGrpSpPr/>
        <p:nvPr/>
      </p:nvGrpSpPr>
      <p:grpSpPr>
        <a:xfrm>
          <a:off x="0" y="0"/>
          <a:ext cx="0" cy="0"/>
          <a:chOff x="0" y="0"/>
          <a:chExt cx="0" cy="0"/>
        </a:xfrm>
      </p:grpSpPr>
      <p:sp>
        <p:nvSpPr>
          <p:cNvPr id="259" name="Google Shape;259;p10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0">
    <p:spTree>
      <p:nvGrpSpPr>
        <p:cNvPr id="260" name="Shape 260"/>
        <p:cNvGrpSpPr/>
        <p:nvPr/>
      </p:nvGrpSpPr>
      <p:grpSpPr>
        <a:xfrm>
          <a:off x="0" y="0"/>
          <a:ext cx="0" cy="0"/>
          <a:chOff x="0" y="0"/>
          <a:chExt cx="0" cy="0"/>
        </a:xfrm>
      </p:grpSpPr>
      <p:sp>
        <p:nvSpPr>
          <p:cNvPr id="261" name="Google Shape;261;p10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2" name="Google Shape;262;p108"/>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3" name="Google Shape;263;p10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0">
    <p:spTree>
      <p:nvGrpSpPr>
        <p:cNvPr id="264" name="Shape 264"/>
        <p:cNvGrpSpPr/>
        <p:nvPr/>
      </p:nvGrpSpPr>
      <p:grpSpPr>
        <a:xfrm>
          <a:off x="0" y="0"/>
          <a:ext cx="0" cy="0"/>
          <a:chOff x="0" y="0"/>
          <a:chExt cx="0" cy="0"/>
        </a:xfrm>
      </p:grpSpPr>
      <p:sp>
        <p:nvSpPr>
          <p:cNvPr id="265" name="Google Shape;265;p109"/>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66" name="Google Shape;266;p109"/>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7" name="Google Shape;267;p10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2">
    <p:spTree>
      <p:nvGrpSpPr>
        <p:cNvPr id="268" name="Shape 268"/>
        <p:cNvGrpSpPr/>
        <p:nvPr/>
      </p:nvGrpSpPr>
      <p:grpSpPr>
        <a:xfrm>
          <a:off x="0" y="0"/>
          <a:ext cx="0" cy="0"/>
          <a:chOff x="0" y="0"/>
          <a:chExt cx="0" cy="0"/>
        </a:xfrm>
      </p:grpSpPr>
      <p:sp>
        <p:nvSpPr>
          <p:cNvPr id="269" name="Google Shape;269;p11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0" name="Google Shape;270;p11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1" name="Google Shape;271;p11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2">
    <p:spTree>
      <p:nvGrpSpPr>
        <p:cNvPr id="272" name="Shape 272"/>
        <p:cNvGrpSpPr/>
        <p:nvPr/>
      </p:nvGrpSpPr>
      <p:grpSpPr>
        <a:xfrm>
          <a:off x="0" y="0"/>
          <a:ext cx="0" cy="0"/>
          <a:chOff x="0" y="0"/>
          <a:chExt cx="0" cy="0"/>
        </a:xfrm>
      </p:grpSpPr>
      <p:sp>
        <p:nvSpPr>
          <p:cNvPr id="273" name="Google Shape;273;p111"/>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4" name="Google Shape;274;p111"/>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5" name="Google Shape;275;p11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0">
    <p:spTree>
      <p:nvGrpSpPr>
        <p:cNvPr id="276" name="Shape 276"/>
        <p:cNvGrpSpPr/>
        <p:nvPr/>
      </p:nvGrpSpPr>
      <p:grpSpPr>
        <a:xfrm>
          <a:off x="0" y="0"/>
          <a:ext cx="0" cy="0"/>
          <a:chOff x="0" y="0"/>
          <a:chExt cx="0" cy="0"/>
        </a:xfrm>
      </p:grpSpPr>
      <p:sp>
        <p:nvSpPr>
          <p:cNvPr id="277" name="Google Shape;277;p11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78" name="Google Shape;278;p11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1">
    <p:spTree>
      <p:nvGrpSpPr>
        <p:cNvPr id="279" name="Shape 279"/>
        <p:cNvGrpSpPr/>
        <p:nvPr/>
      </p:nvGrpSpPr>
      <p:grpSpPr>
        <a:xfrm>
          <a:off x="0" y="0"/>
          <a:ext cx="0" cy="0"/>
          <a:chOff x="0" y="0"/>
          <a:chExt cx="0" cy="0"/>
        </a:xfrm>
      </p:grpSpPr>
      <p:sp>
        <p:nvSpPr>
          <p:cNvPr id="280" name="Google Shape;280;p11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1">
    <p:spTree>
      <p:nvGrpSpPr>
        <p:cNvPr id="281" name="Shape 281"/>
        <p:cNvGrpSpPr/>
        <p:nvPr/>
      </p:nvGrpSpPr>
      <p:grpSpPr>
        <a:xfrm>
          <a:off x="0" y="0"/>
          <a:ext cx="0" cy="0"/>
          <a:chOff x="0" y="0"/>
          <a:chExt cx="0" cy="0"/>
        </a:xfrm>
      </p:grpSpPr>
      <p:sp>
        <p:nvSpPr>
          <p:cNvPr id="282" name="Google Shape;282;p11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3" name="Google Shape;283;p114"/>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4" name="Google Shape;284;p11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1">
    <p:spTree>
      <p:nvGrpSpPr>
        <p:cNvPr id="285" name="Shape 285"/>
        <p:cNvGrpSpPr/>
        <p:nvPr/>
      </p:nvGrpSpPr>
      <p:grpSpPr>
        <a:xfrm>
          <a:off x="0" y="0"/>
          <a:ext cx="0" cy="0"/>
          <a:chOff x="0" y="0"/>
          <a:chExt cx="0" cy="0"/>
        </a:xfrm>
      </p:grpSpPr>
      <p:sp>
        <p:nvSpPr>
          <p:cNvPr id="286" name="Google Shape;286;p115"/>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87" name="Google Shape;287;p115"/>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8" name="Google Shape;288;p11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3">
    <p:spTree>
      <p:nvGrpSpPr>
        <p:cNvPr id="289" name="Shape 289"/>
        <p:cNvGrpSpPr/>
        <p:nvPr/>
      </p:nvGrpSpPr>
      <p:grpSpPr>
        <a:xfrm>
          <a:off x="0" y="0"/>
          <a:ext cx="0" cy="0"/>
          <a:chOff x="0" y="0"/>
          <a:chExt cx="0" cy="0"/>
        </a:xfrm>
      </p:grpSpPr>
      <p:sp>
        <p:nvSpPr>
          <p:cNvPr id="290" name="Google Shape;290;p11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1" name="Google Shape;291;p116"/>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2" name="Google Shape;292;p11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39" name="Shape 39"/>
        <p:cNvGrpSpPr/>
        <p:nvPr/>
      </p:nvGrpSpPr>
      <p:grpSpPr>
        <a:xfrm>
          <a:off x="0" y="0"/>
          <a:ext cx="0" cy="0"/>
          <a:chOff x="0" y="0"/>
          <a:chExt cx="0" cy="0"/>
        </a:xfrm>
      </p:grpSpPr>
      <p:sp>
        <p:nvSpPr>
          <p:cNvPr id="40" name="Google Shape;40;p45"/>
          <p:cNvSpPr txBox="1"/>
          <p:nvPr>
            <p:ph hasCustomPrompt="1" type="title"/>
          </p:nvPr>
        </p:nvSpPr>
        <p:spPr>
          <a:xfrm>
            <a:off x="311785" y="1106170"/>
            <a:ext cx="8520430" cy="1964055"/>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1" name="Google Shape;41;p45"/>
          <p:cNvSpPr txBox="1"/>
          <p:nvPr>
            <p:ph idx="1" type="body"/>
          </p:nvPr>
        </p:nvSpPr>
        <p:spPr>
          <a:xfrm>
            <a:off x="311785" y="3152140"/>
            <a:ext cx="8520430" cy="130048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rgbClr val="F5FDFF"/>
              </a:buClr>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p4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3">
    <p:spTree>
      <p:nvGrpSpPr>
        <p:cNvPr id="293" name="Shape 293"/>
        <p:cNvGrpSpPr/>
        <p:nvPr/>
      </p:nvGrpSpPr>
      <p:grpSpPr>
        <a:xfrm>
          <a:off x="0" y="0"/>
          <a:ext cx="0" cy="0"/>
          <a:chOff x="0" y="0"/>
          <a:chExt cx="0" cy="0"/>
        </a:xfrm>
      </p:grpSpPr>
      <p:sp>
        <p:nvSpPr>
          <p:cNvPr id="294" name="Google Shape;294;p117"/>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5" name="Google Shape;295;p117"/>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6" name="Google Shape;296;p11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1">
    <p:spTree>
      <p:nvGrpSpPr>
        <p:cNvPr id="297" name="Shape 297"/>
        <p:cNvGrpSpPr/>
        <p:nvPr/>
      </p:nvGrpSpPr>
      <p:grpSpPr>
        <a:xfrm>
          <a:off x="0" y="0"/>
          <a:ext cx="0" cy="0"/>
          <a:chOff x="0" y="0"/>
          <a:chExt cx="0" cy="0"/>
        </a:xfrm>
      </p:grpSpPr>
      <p:sp>
        <p:nvSpPr>
          <p:cNvPr id="298" name="Google Shape;298;p11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299" name="Google Shape;299;p11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2">
    <p:spTree>
      <p:nvGrpSpPr>
        <p:cNvPr id="300" name="Shape 300"/>
        <p:cNvGrpSpPr/>
        <p:nvPr/>
      </p:nvGrpSpPr>
      <p:grpSpPr>
        <a:xfrm>
          <a:off x="0" y="0"/>
          <a:ext cx="0" cy="0"/>
          <a:chOff x="0" y="0"/>
          <a:chExt cx="0" cy="0"/>
        </a:xfrm>
      </p:grpSpPr>
      <p:sp>
        <p:nvSpPr>
          <p:cNvPr id="301" name="Google Shape;301;p11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2">
    <p:spTree>
      <p:nvGrpSpPr>
        <p:cNvPr id="302" name="Shape 302"/>
        <p:cNvGrpSpPr/>
        <p:nvPr/>
      </p:nvGrpSpPr>
      <p:grpSpPr>
        <a:xfrm>
          <a:off x="0" y="0"/>
          <a:ext cx="0" cy="0"/>
          <a:chOff x="0" y="0"/>
          <a:chExt cx="0" cy="0"/>
        </a:xfrm>
      </p:grpSpPr>
      <p:sp>
        <p:nvSpPr>
          <p:cNvPr id="303" name="Google Shape;303;p12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4" name="Google Shape;304;p120"/>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5" name="Google Shape;305;p12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2">
    <p:spTree>
      <p:nvGrpSpPr>
        <p:cNvPr id="306" name="Shape 306"/>
        <p:cNvGrpSpPr/>
        <p:nvPr/>
      </p:nvGrpSpPr>
      <p:grpSpPr>
        <a:xfrm>
          <a:off x="0" y="0"/>
          <a:ext cx="0" cy="0"/>
          <a:chOff x="0" y="0"/>
          <a:chExt cx="0" cy="0"/>
        </a:xfrm>
      </p:grpSpPr>
      <p:sp>
        <p:nvSpPr>
          <p:cNvPr id="307" name="Google Shape;307;p121"/>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08" name="Google Shape;308;p121"/>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09" name="Google Shape;309;p12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4">
    <p:spTree>
      <p:nvGrpSpPr>
        <p:cNvPr id="310" name="Shape 310"/>
        <p:cNvGrpSpPr/>
        <p:nvPr/>
      </p:nvGrpSpPr>
      <p:grpSpPr>
        <a:xfrm>
          <a:off x="0" y="0"/>
          <a:ext cx="0" cy="0"/>
          <a:chOff x="0" y="0"/>
          <a:chExt cx="0" cy="0"/>
        </a:xfrm>
      </p:grpSpPr>
      <p:sp>
        <p:nvSpPr>
          <p:cNvPr id="311" name="Google Shape;311;p12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2" name="Google Shape;312;p122"/>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3" name="Google Shape;313;p12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4">
    <p:spTree>
      <p:nvGrpSpPr>
        <p:cNvPr id="314" name="Shape 314"/>
        <p:cNvGrpSpPr/>
        <p:nvPr/>
      </p:nvGrpSpPr>
      <p:grpSpPr>
        <a:xfrm>
          <a:off x="0" y="0"/>
          <a:ext cx="0" cy="0"/>
          <a:chOff x="0" y="0"/>
          <a:chExt cx="0" cy="0"/>
        </a:xfrm>
      </p:grpSpPr>
      <p:sp>
        <p:nvSpPr>
          <p:cNvPr id="315" name="Google Shape;315;p123"/>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16" name="Google Shape;316;p123"/>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7" name="Google Shape;317;p12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2">
    <p:spTree>
      <p:nvGrpSpPr>
        <p:cNvPr id="318" name="Shape 318"/>
        <p:cNvGrpSpPr/>
        <p:nvPr/>
      </p:nvGrpSpPr>
      <p:grpSpPr>
        <a:xfrm>
          <a:off x="0" y="0"/>
          <a:ext cx="0" cy="0"/>
          <a:chOff x="0" y="0"/>
          <a:chExt cx="0" cy="0"/>
        </a:xfrm>
      </p:grpSpPr>
      <p:sp>
        <p:nvSpPr>
          <p:cNvPr id="319" name="Google Shape;319;p12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0" name="Google Shape;320;p12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3">
    <p:spTree>
      <p:nvGrpSpPr>
        <p:cNvPr id="321" name="Shape 321"/>
        <p:cNvGrpSpPr/>
        <p:nvPr/>
      </p:nvGrpSpPr>
      <p:grpSpPr>
        <a:xfrm>
          <a:off x="0" y="0"/>
          <a:ext cx="0" cy="0"/>
          <a:chOff x="0" y="0"/>
          <a:chExt cx="0" cy="0"/>
        </a:xfrm>
      </p:grpSpPr>
      <p:sp>
        <p:nvSpPr>
          <p:cNvPr id="322" name="Google Shape;322;p12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3">
    <p:spTree>
      <p:nvGrpSpPr>
        <p:cNvPr id="323" name="Shape 323"/>
        <p:cNvGrpSpPr/>
        <p:nvPr/>
      </p:nvGrpSpPr>
      <p:grpSpPr>
        <a:xfrm>
          <a:off x="0" y="0"/>
          <a:ext cx="0" cy="0"/>
          <a:chOff x="0" y="0"/>
          <a:chExt cx="0" cy="0"/>
        </a:xfrm>
      </p:grpSpPr>
      <p:sp>
        <p:nvSpPr>
          <p:cNvPr id="324" name="Google Shape;324;p12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5" name="Google Shape;325;p126"/>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26" name="Google Shape;326;p12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43" name="Shape 43"/>
        <p:cNvGrpSpPr/>
        <p:nvPr/>
      </p:nvGrpSpPr>
      <p:grpSpPr>
        <a:xfrm>
          <a:off x="0" y="0"/>
          <a:ext cx="0" cy="0"/>
          <a:chOff x="0" y="0"/>
          <a:chExt cx="0" cy="0"/>
        </a:xfrm>
      </p:grpSpPr>
      <p:sp>
        <p:nvSpPr>
          <p:cNvPr id="44" name="Google Shape;44;p4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3">
    <p:spTree>
      <p:nvGrpSpPr>
        <p:cNvPr id="327" name="Shape 327"/>
        <p:cNvGrpSpPr/>
        <p:nvPr/>
      </p:nvGrpSpPr>
      <p:grpSpPr>
        <a:xfrm>
          <a:off x="0" y="0"/>
          <a:ext cx="0" cy="0"/>
          <a:chOff x="0" y="0"/>
          <a:chExt cx="0" cy="0"/>
        </a:xfrm>
      </p:grpSpPr>
      <p:sp>
        <p:nvSpPr>
          <p:cNvPr id="328" name="Google Shape;328;p127"/>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29" name="Google Shape;329;p127"/>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0" name="Google Shape;330;p127"/>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5">
    <p:spTree>
      <p:nvGrpSpPr>
        <p:cNvPr id="331" name="Shape 331"/>
        <p:cNvGrpSpPr/>
        <p:nvPr/>
      </p:nvGrpSpPr>
      <p:grpSpPr>
        <a:xfrm>
          <a:off x="0" y="0"/>
          <a:ext cx="0" cy="0"/>
          <a:chOff x="0" y="0"/>
          <a:chExt cx="0" cy="0"/>
        </a:xfrm>
      </p:grpSpPr>
      <p:sp>
        <p:nvSpPr>
          <p:cNvPr id="332" name="Google Shape;332;p12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3" name="Google Shape;333;p12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4" name="Google Shape;334;p1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5">
    <p:spTree>
      <p:nvGrpSpPr>
        <p:cNvPr id="335" name="Shape 335"/>
        <p:cNvGrpSpPr/>
        <p:nvPr/>
      </p:nvGrpSpPr>
      <p:grpSpPr>
        <a:xfrm>
          <a:off x="0" y="0"/>
          <a:ext cx="0" cy="0"/>
          <a:chOff x="0" y="0"/>
          <a:chExt cx="0" cy="0"/>
        </a:xfrm>
      </p:grpSpPr>
      <p:sp>
        <p:nvSpPr>
          <p:cNvPr id="336" name="Google Shape;336;p129"/>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37" name="Google Shape;337;p129"/>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8" name="Google Shape;338;p129"/>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3">
    <p:spTree>
      <p:nvGrpSpPr>
        <p:cNvPr id="339" name="Shape 339"/>
        <p:cNvGrpSpPr/>
        <p:nvPr/>
      </p:nvGrpSpPr>
      <p:grpSpPr>
        <a:xfrm>
          <a:off x="0" y="0"/>
          <a:ext cx="0" cy="0"/>
          <a:chOff x="0" y="0"/>
          <a:chExt cx="0" cy="0"/>
        </a:xfrm>
      </p:grpSpPr>
      <p:sp>
        <p:nvSpPr>
          <p:cNvPr id="340" name="Google Shape;340;p13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1" name="Google Shape;341;p1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14">
    <p:spTree>
      <p:nvGrpSpPr>
        <p:cNvPr id="342" name="Shape 342"/>
        <p:cNvGrpSpPr/>
        <p:nvPr/>
      </p:nvGrpSpPr>
      <p:grpSpPr>
        <a:xfrm>
          <a:off x="0" y="0"/>
          <a:ext cx="0" cy="0"/>
          <a:chOff x="0" y="0"/>
          <a:chExt cx="0" cy="0"/>
        </a:xfrm>
      </p:grpSpPr>
      <p:sp>
        <p:nvSpPr>
          <p:cNvPr id="343" name="Google Shape;343;p131"/>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14">
    <p:spTree>
      <p:nvGrpSpPr>
        <p:cNvPr id="344" name="Shape 344"/>
        <p:cNvGrpSpPr/>
        <p:nvPr/>
      </p:nvGrpSpPr>
      <p:grpSpPr>
        <a:xfrm>
          <a:off x="0" y="0"/>
          <a:ext cx="0" cy="0"/>
          <a:chOff x="0" y="0"/>
          <a:chExt cx="0" cy="0"/>
        </a:xfrm>
      </p:grpSpPr>
      <p:sp>
        <p:nvSpPr>
          <p:cNvPr id="345" name="Google Shape;345;p132"/>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46" name="Google Shape;346;p132"/>
          <p:cNvSpPr txBox="1"/>
          <p:nvPr>
            <p:ph idx="1" type="body"/>
          </p:nvPr>
        </p:nvSpPr>
        <p:spPr>
          <a:xfrm rot="5400000">
            <a:off x="2863850" y="-1399540"/>
            <a:ext cx="3416300" cy="852043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47" name="Google Shape;347;p132"/>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14">
    <p:spTree>
      <p:nvGrpSpPr>
        <p:cNvPr id="348" name="Shape 348"/>
        <p:cNvGrpSpPr/>
        <p:nvPr/>
      </p:nvGrpSpPr>
      <p:grpSpPr>
        <a:xfrm>
          <a:off x="0" y="0"/>
          <a:ext cx="0" cy="0"/>
          <a:chOff x="0" y="0"/>
          <a:chExt cx="0" cy="0"/>
        </a:xfrm>
      </p:grpSpPr>
      <p:sp>
        <p:nvSpPr>
          <p:cNvPr id="349" name="Google Shape;349;p133"/>
          <p:cNvSpPr txBox="1"/>
          <p:nvPr>
            <p:ph type="title"/>
          </p:nvPr>
        </p:nvSpPr>
        <p:spPr>
          <a:xfrm rot="5400000">
            <a:off x="5463540" y="1371600"/>
            <a:ext cx="438912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0" name="Google Shape;350;p133"/>
          <p:cNvSpPr txBox="1"/>
          <p:nvPr>
            <p:ph idx="1" type="body"/>
          </p:nvPr>
        </p:nvSpPr>
        <p:spPr>
          <a:xfrm rot="5400000">
            <a:off x="1272540" y="-609600"/>
            <a:ext cx="4389120" cy="6019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1" name="Google Shape;351;p133"/>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16">
    <p:spTree>
      <p:nvGrpSpPr>
        <p:cNvPr id="352" name="Shape 352"/>
        <p:cNvGrpSpPr/>
        <p:nvPr/>
      </p:nvGrpSpPr>
      <p:grpSpPr>
        <a:xfrm>
          <a:off x="0" y="0"/>
          <a:ext cx="0" cy="0"/>
          <a:chOff x="0" y="0"/>
          <a:chExt cx="0" cy="0"/>
        </a:xfrm>
      </p:grpSpPr>
      <p:sp>
        <p:nvSpPr>
          <p:cNvPr id="353" name="Google Shape;353;p134"/>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4" name="Google Shape;354;p134"/>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5" name="Google Shape;355;p134"/>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16">
    <p:spTree>
      <p:nvGrpSpPr>
        <p:cNvPr id="356" name="Shape 356"/>
        <p:cNvGrpSpPr/>
        <p:nvPr/>
      </p:nvGrpSpPr>
      <p:grpSpPr>
        <a:xfrm>
          <a:off x="0" y="0"/>
          <a:ext cx="0" cy="0"/>
          <a:chOff x="0" y="0"/>
          <a:chExt cx="0" cy="0"/>
        </a:xfrm>
      </p:grpSpPr>
      <p:sp>
        <p:nvSpPr>
          <p:cNvPr id="357" name="Google Shape;357;p135"/>
          <p:cNvSpPr txBox="1"/>
          <p:nvPr>
            <p:ph type="title"/>
          </p:nvPr>
        </p:nvSpPr>
        <p:spPr>
          <a:xfrm>
            <a:off x="722630" y="3305175"/>
            <a:ext cx="7772400" cy="1021715"/>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58" name="Google Shape;358;p135"/>
          <p:cNvSpPr txBox="1"/>
          <p:nvPr>
            <p:ph idx="1" type="body"/>
          </p:nvPr>
        </p:nvSpPr>
        <p:spPr>
          <a:xfrm>
            <a:off x="722630" y="2179955"/>
            <a:ext cx="7772400" cy="1125220"/>
          </a:xfrm>
          <a:prstGeom prst="rect">
            <a:avLst/>
          </a:prstGeom>
          <a:noFill/>
          <a:ln>
            <a:noFill/>
          </a:ln>
        </p:spPr>
        <p:txBody>
          <a:bodyPr anchorCtr="0" anchor="b" bIns="91425" lIns="91425" spcFirstLastPara="1" rIns="91425" wrap="square" tIns="91425">
            <a:noAutofit/>
          </a:bodyPr>
          <a:lstStyle>
            <a:lvl1pPr indent="-342900" lvl="0" marL="457200" algn="l">
              <a:lnSpc>
                <a:spcPct val="115000"/>
              </a:lnSpc>
              <a:spcBef>
                <a:spcPts val="0"/>
              </a:spcBef>
              <a:spcAft>
                <a:spcPts val="0"/>
              </a:spcAft>
              <a:buClr>
                <a:srgbClr val="F5FDFF"/>
              </a:buClr>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9" name="Google Shape;359;p135"/>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14">
    <p:spTree>
      <p:nvGrpSpPr>
        <p:cNvPr id="360" name="Shape 360"/>
        <p:cNvGrpSpPr/>
        <p:nvPr/>
      </p:nvGrpSpPr>
      <p:grpSpPr>
        <a:xfrm>
          <a:off x="0" y="0"/>
          <a:ext cx="0" cy="0"/>
          <a:chOff x="0" y="0"/>
          <a:chExt cx="0" cy="0"/>
        </a:xfrm>
      </p:grpSpPr>
      <p:sp>
        <p:nvSpPr>
          <p:cNvPr id="361" name="Google Shape;361;p136"/>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p:txBody>
      </p:sp>
      <p:sp>
        <p:nvSpPr>
          <p:cNvPr id="362" name="Google Shape;362;p136"/>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190" Type="http://schemas.openxmlformats.org/officeDocument/2006/relationships/slideLayout" Target="../slideLayouts/slideLayout18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194" Type="http://schemas.openxmlformats.org/officeDocument/2006/relationships/slideLayout" Target="../slideLayouts/slideLayout193.xml"/><Relationship Id="rId43" Type="http://schemas.openxmlformats.org/officeDocument/2006/relationships/slideLayout" Target="../slideLayouts/slideLayout42.xml"/><Relationship Id="rId193" Type="http://schemas.openxmlformats.org/officeDocument/2006/relationships/slideLayout" Target="../slideLayouts/slideLayout192.xml"/><Relationship Id="rId46" Type="http://schemas.openxmlformats.org/officeDocument/2006/relationships/slideLayout" Target="../slideLayouts/slideLayout45.xml"/><Relationship Id="rId192" Type="http://schemas.openxmlformats.org/officeDocument/2006/relationships/slideLayout" Target="../slideLayouts/slideLayout191.xml"/><Relationship Id="rId45" Type="http://schemas.openxmlformats.org/officeDocument/2006/relationships/slideLayout" Target="../slideLayouts/slideLayout44.xml"/><Relationship Id="rId191" Type="http://schemas.openxmlformats.org/officeDocument/2006/relationships/slideLayout" Target="../slideLayouts/slideLayout190.xml"/><Relationship Id="rId48" Type="http://schemas.openxmlformats.org/officeDocument/2006/relationships/slideLayout" Target="../slideLayouts/slideLayout47.xml"/><Relationship Id="rId187" Type="http://schemas.openxmlformats.org/officeDocument/2006/relationships/slideLayout" Target="../slideLayouts/slideLayout186.xml"/><Relationship Id="rId47" Type="http://schemas.openxmlformats.org/officeDocument/2006/relationships/slideLayout" Target="../slideLayouts/slideLayout46.xml"/><Relationship Id="rId186" Type="http://schemas.openxmlformats.org/officeDocument/2006/relationships/slideLayout" Target="../slideLayouts/slideLayout185.xml"/><Relationship Id="rId185" Type="http://schemas.openxmlformats.org/officeDocument/2006/relationships/slideLayout" Target="../slideLayouts/slideLayout184.xml"/><Relationship Id="rId49" Type="http://schemas.openxmlformats.org/officeDocument/2006/relationships/slideLayout" Target="../slideLayouts/slideLayout48.xml"/><Relationship Id="rId184" Type="http://schemas.openxmlformats.org/officeDocument/2006/relationships/slideLayout" Target="../slideLayouts/slideLayout183.xml"/><Relationship Id="rId189" Type="http://schemas.openxmlformats.org/officeDocument/2006/relationships/slideLayout" Target="../slideLayouts/slideLayout188.xml"/><Relationship Id="rId188" Type="http://schemas.openxmlformats.org/officeDocument/2006/relationships/slideLayout" Target="../slideLayouts/slideLayout18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183" Type="http://schemas.openxmlformats.org/officeDocument/2006/relationships/slideLayout" Target="../slideLayouts/slideLayout182.xml"/><Relationship Id="rId32" Type="http://schemas.openxmlformats.org/officeDocument/2006/relationships/slideLayout" Target="../slideLayouts/slideLayout31.xml"/><Relationship Id="rId182" Type="http://schemas.openxmlformats.org/officeDocument/2006/relationships/slideLayout" Target="../slideLayouts/slideLayout181.xml"/><Relationship Id="rId35" Type="http://schemas.openxmlformats.org/officeDocument/2006/relationships/slideLayout" Target="../slideLayouts/slideLayout34.xml"/><Relationship Id="rId181" Type="http://schemas.openxmlformats.org/officeDocument/2006/relationships/slideLayout" Target="../slideLayouts/slideLayout180.xml"/><Relationship Id="rId34" Type="http://schemas.openxmlformats.org/officeDocument/2006/relationships/slideLayout" Target="../slideLayouts/slideLayout33.xml"/><Relationship Id="rId180" Type="http://schemas.openxmlformats.org/officeDocument/2006/relationships/slideLayout" Target="../slideLayouts/slideLayout179.xml"/><Relationship Id="rId37" Type="http://schemas.openxmlformats.org/officeDocument/2006/relationships/slideLayout" Target="../slideLayouts/slideLayout36.xml"/><Relationship Id="rId176" Type="http://schemas.openxmlformats.org/officeDocument/2006/relationships/slideLayout" Target="../slideLayouts/slideLayout175.xml"/><Relationship Id="rId36" Type="http://schemas.openxmlformats.org/officeDocument/2006/relationships/slideLayout" Target="../slideLayouts/slideLayout35.xml"/><Relationship Id="rId175" Type="http://schemas.openxmlformats.org/officeDocument/2006/relationships/slideLayout" Target="../slideLayouts/slideLayout174.xml"/><Relationship Id="rId39" Type="http://schemas.openxmlformats.org/officeDocument/2006/relationships/slideLayout" Target="../slideLayouts/slideLayout38.xml"/><Relationship Id="rId174" Type="http://schemas.openxmlformats.org/officeDocument/2006/relationships/slideLayout" Target="../slideLayouts/slideLayout173.xml"/><Relationship Id="rId38" Type="http://schemas.openxmlformats.org/officeDocument/2006/relationships/slideLayout" Target="../slideLayouts/slideLayout37.xml"/><Relationship Id="rId173" Type="http://schemas.openxmlformats.org/officeDocument/2006/relationships/slideLayout" Target="../slideLayouts/slideLayout172.xml"/><Relationship Id="rId179" Type="http://schemas.openxmlformats.org/officeDocument/2006/relationships/slideLayout" Target="../slideLayouts/slideLayout178.xml"/><Relationship Id="rId178" Type="http://schemas.openxmlformats.org/officeDocument/2006/relationships/slideLayout" Target="../slideLayouts/slideLayout177.xml"/><Relationship Id="rId177" Type="http://schemas.openxmlformats.org/officeDocument/2006/relationships/slideLayout" Target="../slideLayouts/slideLayout176.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98" Type="http://schemas.openxmlformats.org/officeDocument/2006/relationships/slideLayout" Target="../slideLayouts/slideLayout197.xml"/><Relationship Id="rId14" Type="http://schemas.openxmlformats.org/officeDocument/2006/relationships/slideLayout" Target="../slideLayouts/slideLayout13.xml"/><Relationship Id="rId197" Type="http://schemas.openxmlformats.org/officeDocument/2006/relationships/slideLayout" Target="../slideLayouts/slideLayout196.xml"/><Relationship Id="rId17" Type="http://schemas.openxmlformats.org/officeDocument/2006/relationships/slideLayout" Target="../slideLayouts/slideLayout16.xml"/><Relationship Id="rId196" Type="http://schemas.openxmlformats.org/officeDocument/2006/relationships/slideLayout" Target="../slideLayouts/slideLayout195.xml"/><Relationship Id="rId16" Type="http://schemas.openxmlformats.org/officeDocument/2006/relationships/slideLayout" Target="../slideLayouts/slideLayout15.xml"/><Relationship Id="rId195" Type="http://schemas.openxmlformats.org/officeDocument/2006/relationships/slideLayout" Target="../slideLayouts/slideLayout194.xml"/><Relationship Id="rId19" Type="http://schemas.openxmlformats.org/officeDocument/2006/relationships/slideLayout" Target="../slideLayouts/slideLayout18.xml"/><Relationship Id="rId18" Type="http://schemas.openxmlformats.org/officeDocument/2006/relationships/slideLayout" Target="../slideLayouts/slideLayout17.xml"/><Relationship Id="rId199" Type="http://schemas.openxmlformats.org/officeDocument/2006/relationships/slideLayout" Target="../slideLayouts/slideLayout198.xml"/><Relationship Id="rId84" Type="http://schemas.openxmlformats.org/officeDocument/2006/relationships/slideLayout" Target="../slideLayouts/slideLayout83.xml"/><Relationship Id="rId83" Type="http://schemas.openxmlformats.org/officeDocument/2006/relationships/slideLayout" Target="../slideLayouts/slideLayout82.xml"/><Relationship Id="rId86" Type="http://schemas.openxmlformats.org/officeDocument/2006/relationships/slideLayout" Target="../slideLayouts/slideLayout85.xml"/><Relationship Id="rId85" Type="http://schemas.openxmlformats.org/officeDocument/2006/relationships/slideLayout" Target="../slideLayouts/slideLayout84.xml"/><Relationship Id="rId88" Type="http://schemas.openxmlformats.org/officeDocument/2006/relationships/slideLayout" Target="../slideLayouts/slideLayout87.xml"/><Relationship Id="rId150" Type="http://schemas.openxmlformats.org/officeDocument/2006/relationships/slideLayout" Target="../slideLayouts/slideLayout149.xml"/><Relationship Id="rId87" Type="http://schemas.openxmlformats.org/officeDocument/2006/relationships/slideLayout" Target="../slideLayouts/slideLayout86.xml"/><Relationship Id="rId89" Type="http://schemas.openxmlformats.org/officeDocument/2006/relationships/slideLayout" Target="../slideLayouts/slideLayout88.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149" Type="http://schemas.openxmlformats.org/officeDocument/2006/relationships/slideLayout" Target="../slideLayouts/slideLayout148.xml"/><Relationship Id="rId4" Type="http://schemas.openxmlformats.org/officeDocument/2006/relationships/slideLayout" Target="../slideLayouts/slideLayout3.xml"/><Relationship Id="rId148" Type="http://schemas.openxmlformats.org/officeDocument/2006/relationships/slideLayout" Target="../slideLayouts/slideLayout147.xml"/><Relationship Id="rId9" Type="http://schemas.openxmlformats.org/officeDocument/2006/relationships/slideLayout" Target="../slideLayouts/slideLayout8.xml"/><Relationship Id="rId143" Type="http://schemas.openxmlformats.org/officeDocument/2006/relationships/slideLayout" Target="../slideLayouts/slideLayout142.xml"/><Relationship Id="rId142" Type="http://schemas.openxmlformats.org/officeDocument/2006/relationships/slideLayout" Target="../slideLayouts/slideLayout141.xml"/><Relationship Id="rId141" Type="http://schemas.openxmlformats.org/officeDocument/2006/relationships/slideLayout" Target="../slideLayouts/slideLayout140.xml"/><Relationship Id="rId140" Type="http://schemas.openxmlformats.org/officeDocument/2006/relationships/slideLayout" Target="../slideLayouts/slideLayout139.xml"/><Relationship Id="rId5" Type="http://schemas.openxmlformats.org/officeDocument/2006/relationships/slideLayout" Target="../slideLayouts/slideLayout4.xml"/><Relationship Id="rId147" Type="http://schemas.openxmlformats.org/officeDocument/2006/relationships/slideLayout" Target="../slideLayouts/slideLayout146.xml"/><Relationship Id="rId6" Type="http://schemas.openxmlformats.org/officeDocument/2006/relationships/slideLayout" Target="../slideLayouts/slideLayout5.xml"/><Relationship Id="rId146" Type="http://schemas.openxmlformats.org/officeDocument/2006/relationships/slideLayout" Target="../slideLayouts/slideLayout145.xml"/><Relationship Id="rId7" Type="http://schemas.openxmlformats.org/officeDocument/2006/relationships/slideLayout" Target="../slideLayouts/slideLayout6.xml"/><Relationship Id="rId145" Type="http://schemas.openxmlformats.org/officeDocument/2006/relationships/slideLayout" Target="../slideLayouts/slideLayout144.xml"/><Relationship Id="rId8" Type="http://schemas.openxmlformats.org/officeDocument/2006/relationships/slideLayout" Target="../slideLayouts/slideLayout7.xml"/><Relationship Id="rId144" Type="http://schemas.openxmlformats.org/officeDocument/2006/relationships/slideLayout" Target="../slideLayouts/slideLayout143.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75" Type="http://schemas.openxmlformats.org/officeDocument/2006/relationships/slideLayout" Target="../slideLayouts/slideLayout74.xml"/><Relationship Id="rId74" Type="http://schemas.openxmlformats.org/officeDocument/2006/relationships/slideLayout" Target="../slideLayouts/slideLayout73.xml"/><Relationship Id="rId77" Type="http://schemas.openxmlformats.org/officeDocument/2006/relationships/slideLayout" Target="../slideLayouts/slideLayout76.xml"/><Relationship Id="rId76" Type="http://schemas.openxmlformats.org/officeDocument/2006/relationships/slideLayout" Target="../slideLayouts/slideLayout75.xml"/><Relationship Id="rId79" Type="http://schemas.openxmlformats.org/officeDocument/2006/relationships/slideLayout" Target="../slideLayouts/slideLayout78.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139" Type="http://schemas.openxmlformats.org/officeDocument/2006/relationships/slideLayout" Target="../slideLayouts/slideLayout138.xml"/><Relationship Id="rId138" Type="http://schemas.openxmlformats.org/officeDocument/2006/relationships/slideLayout" Target="../slideLayouts/slideLayout137.xml"/><Relationship Id="rId137" Type="http://schemas.openxmlformats.org/officeDocument/2006/relationships/slideLayout" Target="../slideLayouts/slideLayout136.xml"/><Relationship Id="rId132" Type="http://schemas.openxmlformats.org/officeDocument/2006/relationships/slideLayout" Target="../slideLayouts/slideLayout131.xml"/><Relationship Id="rId131" Type="http://schemas.openxmlformats.org/officeDocument/2006/relationships/slideLayout" Target="../slideLayouts/slideLayout130.xml"/><Relationship Id="rId130" Type="http://schemas.openxmlformats.org/officeDocument/2006/relationships/slideLayout" Target="../slideLayouts/slideLayout129.xml"/><Relationship Id="rId136" Type="http://schemas.openxmlformats.org/officeDocument/2006/relationships/slideLayout" Target="../slideLayouts/slideLayout135.xml"/><Relationship Id="rId135" Type="http://schemas.openxmlformats.org/officeDocument/2006/relationships/slideLayout" Target="../slideLayouts/slideLayout134.xml"/><Relationship Id="rId134" Type="http://schemas.openxmlformats.org/officeDocument/2006/relationships/slideLayout" Target="../slideLayouts/slideLayout133.xml"/><Relationship Id="rId133" Type="http://schemas.openxmlformats.org/officeDocument/2006/relationships/slideLayout" Target="../slideLayouts/slideLayout132.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66" Type="http://schemas.openxmlformats.org/officeDocument/2006/relationships/slideLayout" Target="../slideLayouts/slideLayout65.xml"/><Relationship Id="rId172" Type="http://schemas.openxmlformats.org/officeDocument/2006/relationships/slideLayout" Target="../slideLayouts/slideLayout171.xml"/><Relationship Id="rId65" Type="http://schemas.openxmlformats.org/officeDocument/2006/relationships/slideLayout" Target="../slideLayouts/slideLayout64.xml"/><Relationship Id="rId171" Type="http://schemas.openxmlformats.org/officeDocument/2006/relationships/slideLayout" Target="../slideLayouts/slideLayout170.xml"/><Relationship Id="rId68" Type="http://schemas.openxmlformats.org/officeDocument/2006/relationships/slideLayout" Target="../slideLayouts/slideLayout67.xml"/><Relationship Id="rId170" Type="http://schemas.openxmlformats.org/officeDocument/2006/relationships/slideLayout" Target="../slideLayouts/slideLayout169.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165" Type="http://schemas.openxmlformats.org/officeDocument/2006/relationships/slideLayout" Target="../slideLayouts/slideLayout164.xml"/><Relationship Id="rId69" Type="http://schemas.openxmlformats.org/officeDocument/2006/relationships/slideLayout" Target="../slideLayouts/slideLayout68.xml"/><Relationship Id="rId164" Type="http://schemas.openxmlformats.org/officeDocument/2006/relationships/slideLayout" Target="../slideLayouts/slideLayout163.xml"/><Relationship Id="rId163" Type="http://schemas.openxmlformats.org/officeDocument/2006/relationships/slideLayout" Target="../slideLayouts/slideLayout162.xml"/><Relationship Id="rId162" Type="http://schemas.openxmlformats.org/officeDocument/2006/relationships/slideLayout" Target="../slideLayouts/slideLayout161.xml"/><Relationship Id="rId169" Type="http://schemas.openxmlformats.org/officeDocument/2006/relationships/slideLayout" Target="../slideLayouts/slideLayout168.xml"/><Relationship Id="rId168" Type="http://schemas.openxmlformats.org/officeDocument/2006/relationships/slideLayout" Target="../slideLayouts/slideLayout167.xml"/><Relationship Id="rId167" Type="http://schemas.openxmlformats.org/officeDocument/2006/relationships/slideLayout" Target="../slideLayouts/slideLayout166.xml"/><Relationship Id="rId166" Type="http://schemas.openxmlformats.org/officeDocument/2006/relationships/slideLayout" Target="../slideLayouts/slideLayout165.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55" Type="http://schemas.openxmlformats.org/officeDocument/2006/relationships/slideLayout" Target="../slideLayouts/slideLayout54.xml"/><Relationship Id="rId161" Type="http://schemas.openxmlformats.org/officeDocument/2006/relationships/slideLayout" Target="../slideLayouts/slideLayout160.xml"/><Relationship Id="rId54" Type="http://schemas.openxmlformats.org/officeDocument/2006/relationships/slideLayout" Target="../slideLayouts/slideLayout53.xml"/><Relationship Id="rId160" Type="http://schemas.openxmlformats.org/officeDocument/2006/relationships/slideLayout" Target="../slideLayouts/slideLayout159.xml"/><Relationship Id="rId57" Type="http://schemas.openxmlformats.org/officeDocument/2006/relationships/slideLayout" Target="../slideLayouts/slideLayout56.xml"/><Relationship Id="rId56" Type="http://schemas.openxmlformats.org/officeDocument/2006/relationships/slideLayout" Target="../slideLayouts/slideLayout55.xml"/><Relationship Id="rId159" Type="http://schemas.openxmlformats.org/officeDocument/2006/relationships/slideLayout" Target="../slideLayouts/slideLayout158.xml"/><Relationship Id="rId59" Type="http://schemas.openxmlformats.org/officeDocument/2006/relationships/slideLayout" Target="../slideLayouts/slideLayout58.xml"/><Relationship Id="rId154" Type="http://schemas.openxmlformats.org/officeDocument/2006/relationships/slideLayout" Target="../slideLayouts/slideLayout153.xml"/><Relationship Id="rId58" Type="http://schemas.openxmlformats.org/officeDocument/2006/relationships/slideLayout" Target="../slideLayouts/slideLayout57.xml"/><Relationship Id="rId153" Type="http://schemas.openxmlformats.org/officeDocument/2006/relationships/slideLayout" Target="../slideLayouts/slideLayout152.xml"/><Relationship Id="rId152" Type="http://schemas.openxmlformats.org/officeDocument/2006/relationships/slideLayout" Target="../slideLayouts/slideLayout151.xml"/><Relationship Id="rId151" Type="http://schemas.openxmlformats.org/officeDocument/2006/relationships/slideLayout" Target="../slideLayouts/slideLayout150.xml"/><Relationship Id="rId158" Type="http://schemas.openxmlformats.org/officeDocument/2006/relationships/slideLayout" Target="../slideLayouts/slideLayout157.xml"/><Relationship Id="rId157" Type="http://schemas.openxmlformats.org/officeDocument/2006/relationships/slideLayout" Target="../slideLayouts/slideLayout156.xml"/><Relationship Id="rId156" Type="http://schemas.openxmlformats.org/officeDocument/2006/relationships/slideLayout" Target="../slideLayouts/slideLayout155.xml"/><Relationship Id="rId155" Type="http://schemas.openxmlformats.org/officeDocument/2006/relationships/slideLayout" Target="../slideLayouts/slideLayout154.xml"/><Relationship Id="rId107" Type="http://schemas.openxmlformats.org/officeDocument/2006/relationships/slideLayout" Target="../slideLayouts/slideLayout106.xml"/><Relationship Id="rId106" Type="http://schemas.openxmlformats.org/officeDocument/2006/relationships/slideLayout" Target="../slideLayouts/slideLayout105.xml"/><Relationship Id="rId105" Type="http://schemas.openxmlformats.org/officeDocument/2006/relationships/slideLayout" Target="../slideLayouts/slideLayout104.xml"/><Relationship Id="rId104" Type="http://schemas.openxmlformats.org/officeDocument/2006/relationships/slideLayout" Target="../slideLayouts/slideLayout103.xml"/><Relationship Id="rId109" Type="http://schemas.openxmlformats.org/officeDocument/2006/relationships/slideLayout" Target="../slideLayouts/slideLayout108.xml"/><Relationship Id="rId108" Type="http://schemas.openxmlformats.org/officeDocument/2006/relationships/slideLayout" Target="../slideLayouts/slideLayout107.xml"/><Relationship Id="rId103" Type="http://schemas.openxmlformats.org/officeDocument/2006/relationships/slideLayout" Target="../slideLayouts/slideLayout102.xml"/><Relationship Id="rId102" Type="http://schemas.openxmlformats.org/officeDocument/2006/relationships/slideLayout" Target="../slideLayouts/slideLayout101.xml"/><Relationship Id="rId101" Type="http://schemas.openxmlformats.org/officeDocument/2006/relationships/slideLayout" Target="../slideLayouts/slideLayout100.xml"/><Relationship Id="rId100" Type="http://schemas.openxmlformats.org/officeDocument/2006/relationships/slideLayout" Target="../slideLayouts/slideLayout99.xml"/><Relationship Id="rId129" Type="http://schemas.openxmlformats.org/officeDocument/2006/relationships/slideLayout" Target="../slideLayouts/slideLayout128.xml"/><Relationship Id="rId128" Type="http://schemas.openxmlformats.org/officeDocument/2006/relationships/slideLayout" Target="../slideLayouts/slideLayout127.xml"/><Relationship Id="rId127" Type="http://schemas.openxmlformats.org/officeDocument/2006/relationships/slideLayout" Target="../slideLayouts/slideLayout126.xml"/><Relationship Id="rId126" Type="http://schemas.openxmlformats.org/officeDocument/2006/relationships/slideLayout" Target="../slideLayouts/slideLayout125.xml"/><Relationship Id="rId121" Type="http://schemas.openxmlformats.org/officeDocument/2006/relationships/slideLayout" Target="../slideLayouts/slideLayout120.xml"/><Relationship Id="rId120" Type="http://schemas.openxmlformats.org/officeDocument/2006/relationships/slideLayout" Target="../slideLayouts/slideLayout119.xml"/><Relationship Id="rId125" Type="http://schemas.openxmlformats.org/officeDocument/2006/relationships/slideLayout" Target="../slideLayouts/slideLayout124.xml"/><Relationship Id="rId124" Type="http://schemas.openxmlformats.org/officeDocument/2006/relationships/slideLayout" Target="../slideLayouts/slideLayout123.xml"/><Relationship Id="rId123" Type="http://schemas.openxmlformats.org/officeDocument/2006/relationships/slideLayout" Target="../slideLayouts/slideLayout122.xml"/><Relationship Id="rId122" Type="http://schemas.openxmlformats.org/officeDocument/2006/relationships/slideLayout" Target="../slideLayouts/slideLayout121.xml"/><Relationship Id="rId95" Type="http://schemas.openxmlformats.org/officeDocument/2006/relationships/slideLayout" Target="../slideLayouts/slideLayout94.xml"/><Relationship Id="rId94" Type="http://schemas.openxmlformats.org/officeDocument/2006/relationships/slideLayout" Target="../slideLayouts/slideLayout93.xml"/><Relationship Id="rId97" Type="http://schemas.openxmlformats.org/officeDocument/2006/relationships/slideLayout" Target="../slideLayouts/slideLayout96.xml"/><Relationship Id="rId96" Type="http://schemas.openxmlformats.org/officeDocument/2006/relationships/slideLayout" Target="../slideLayouts/slideLayout95.xml"/><Relationship Id="rId99" Type="http://schemas.openxmlformats.org/officeDocument/2006/relationships/slideLayout" Target="../slideLayouts/slideLayout98.xml"/><Relationship Id="rId98" Type="http://schemas.openxmlformats.org/officeDocument/2006/relationships/slideLayout" Target="../slideLayouts/slideLayout97.xml"/><Relationship Id="rId91" Type="http://schemas.openxmlformats.org/officeDocument/2006/relationships/slideLayout" Target="../slideLayouts/slideLayout90.xml"/><Relationship Id="rId90" Type="http://schemas.openxmlformats.org/officeDocument/2006/relationships/slideLayout" Target="../slideLayouts/slideLayout89.xml"/><Relationship Id="rId93" Type="http://schemas.openxmlformats.org/officeDocument/2006/relationships/slideLayout" Target="../slideLayouts/slideLayout92.xml"/><Relationship Id="rId92" Type="http://schemas.openxmlformats.org/officeDocument/2006/relationships/slideLayout" Target="../slideLayouts/slideLayout91.xml"/><Relationship Id="rId118" Type="http://schemas.openxmlformats.org/officeDocument/2006/relationships/slideLayout" Target="../slideLayouts/slideLayout117.xml"/><Relationship Id="rId117" Type="http://schemas.openxmlformats.org/officeDocument/2006/relationships/slideLayout" Target="../slideLayouts/slideLayout116.xml"/><Relationship Id="rId116" Type="http://schemas.openxmlformats.org/officeDocument/2006/relationships/slideLayout" Target="../slideLayouts/slideLayout115.xml"/><Relationship Id="rId115" Type="http://schemas.openxmlformats.org/officeDocument/2006/relationships/slideLayout" Target="../slideLayouts/slideLayout114.xml"/><Relationship Id="rId119" Type="http://schemas.openxmlformats.org/officeDocument/2006/relationships/slideLayout" Target="../slideLayouts/slideLayout118.xml"/><Relationship Id="rId110" Type="http://schemas.openxmlformats.org/officeDocument/2006/relationships/slideLayout" Target="../slideLayouts/slideLayout109.xml"/><Relationship Id="rId114" Type="http://schemas.openxmlformats.org/officeDocument/2006/relationships/slideLayout" Target="../slideLayouts/slideLayout113.xml"/><Relationship Id="rId113" Type="http://schemas.openxmlformats.org/officeDocument/2006/relationships/slideLayout" Target="../slideLayouts/slideLayout112.xml"/><Relationship Id="rId112" Type="http://schemas.openxmlformats.org/officeDocument/2006/relationships/slideLayout" Target="../slideLayouts/slideLayout111.xml"/><Relationship Id="rId111" Type="http://schemas.openxmlformats.org/officeDocument/2006/relationships/slideLayout" Target="../slideLayouts/slideLayout110.xml"/><Relationship Id="rId202" Type="http://schemas.openxmlformats.org/officeDocument/2006/relationships/theme" Target="../theme/theme2.xml"/><Relationship Id="rId201" Type="http://schemas.openxmlformats.org/officeDocument/2006/relationships/slideLayout" Target="../slideLayouts/slideLayout200.xml"/><Relationship Id="rId200"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3" Type="http://schemas.openxmlformats.org/officeDocument/2006/relationships/theme" Target="../theme/theme1.xml"/><Relationship Id="rId12" Type="http://schemas.openxmlformats.org/officeDocument/2006/relationships/slideLayout" Target="../slideLayouts/slideLayout211.xml"/><Relationship Id="rId1" Type="http://schemas.openxmlformats.org/officeDocument/2006/relationships/image" Target="../media/image1.png"/><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AEF"/>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1pPr>
            <a:lvl2pPr lvl="1"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2pPr>
            <a:lvl3pPr lvl="2"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3pPr>
            <a:lvl4pPr lvl="3"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4pPr>
            <a:lvl5pPr lvl="4"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5pPr>
            <a:lvl6pPr lvl="5"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6pPr>
            <a:lvl7pPr lvl="6"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7pPr>
            <a:lvl8pPr lvl="7"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8pPr>
            <a:lvl9pPr lvl="8" marR="0" rtl="0" algn="l">
              <a:lnSpc>
                <a:spcPct val="100000"/>
              </a:lnSpc>
              <a:spcBef>
                <a:spcPts val="0"/>
              </a:spcBef>
              <a:spcAft>
                <a:spcPts val="0"/>
              </a:spcAft>
              <a:buClr>
                <a:srgbClr val="CC0000"/>
              </a:buClr>
              <a:buSzPts val="2800"/>
              <a:buFont typeface="Arial"/>
              <a:buNone/>
              <a:defRPr b="0" i="0" sz="2800" u="none" cap="none" strike="noStrike">
                <a:solidFill>
                  <a:srgbClr val="CC0000"/>
                </a:solidFill>
                <a:latin typeface="Arial"/>
                <a:ea typeface="Arial"/>
                <a:cs typeface="Arial"/>
                <a:sym typeface="Arial"/>
              </a:defRPr>
            </a:lvl9pPr>
          </a:lstStyle>
          <a:p/>
        </p:txBody>
      </p:sp>
      <p:sp>
        <p:nvSpPr>
          <p:cNvPr id="7" name="Google Shape;7;p28"/>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F5FDFF"/>
              </a:buClr>
              <a:buSzPts val="1800"/>
              <a:buFont typeface="Arial"/>
              <a:buChar char="●"/>
              <a:defRPr b="0" i="0" sz="1800" u="none" cap="none" strike="noStrike">
                <a:solidFill>
                  <a:srgbClr val="F5FDFF"/>
                </a:solidFill>
                <a:latin typeface="Arial"/>
                <a:ea typeface="Arial"/>
                <a:cs typeface="Arial"/>
                <a:sym typeface="Arial"/>
              </a:defRPr>
            </a:lvl1pPr>
            <a:lvl2pPr indent="-317500" lvl="1" marL="9144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2pPr>
            <a:lvl3pPr indent="-317500" lvl="2" marL="13716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3pPr>
            <a:lvl4pPr indent="-317500" lvl="3" marL="18288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4pPr>
            <a:lvl5pPr indent="-317500" lvl="4" marL="22860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5pPr>
            <a:lvl6pPr indent="-317500" lvl="5" marL="27432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6pPr>
            <a:lvl7pPr indent="-317500" lvl="6" marL="32004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7pPr>
            <a:lvl8pPr indent="-317500" lvl="7" marL="3657600" marR="0" rtl="0" algn="l">
              <a:lnSpc>
                <a:spcPct val="115000"/>
              </a:lnSpc>
              <a:spcBef>
                <a:spcPts val="1600"/>
              </a:spcBef>
              <a:spcAft>
                <a:spcPts val="0"/>
              </a:spcAft>
              <a:buClr>
                <a:srgbClr val="F5FDFF"/>
              </a:buClr>
              <a:buSzPts val="1400"/>
              <a:buFont typeface="Arial"/>
              <a:buChar char="○"/>
              <a:defRPr b="0" i="0" sz="1400" u="none" cap="none" strike="noStrike">
                <a:solidFill>
                  <a:srgbClr val="F5FDFF"/>
                </a:solidFill>
                <a:latin typeface="Arial"/>
                <a:ea typeface="Arial"/>
                <a:cs typeface="Arial"/>
                <a:sym typeface="Arial"/>
              </a:defRPr>
            </a:lvl8pPr>
            <a:lvl9pPr indent="-317500" lvl="8" marL="4114800" marR="0" rtl="0" algn="l">
              <a:lnSpc>
                <a:spcPct val="115000"/>
              </a:lnSpc>
              <a:spcBef>
                <a:spcPts val="1600"/>
              </a:spcBef>
              <a:spcAft>
                <a:spcPts val="1600"/>
              </a:spcAft>
              <a:buClr>
                <a:srgbClr val="F5FDFF"/>
              </a:buClr>
              <a:buSzPts val="1400"/>
              <a:buFont typeface="Arial"/>
              <a:buChar char="■"/>
              <a:defRPr b="0" i="0" sz="1400" u="none" cap="none" strike="noStrike">
                <a:solidFill>
                  <a:srgbClr val="F5FDFF"/>
                </a:solidFill>
                <a:latin typeface="Arial"/>
                <a:ea typeface="Arial"/>
                <a:cs typeface="Arial"/>
                <a:sym typeface="Arial"/>
              </a:defRPr>
            </a:lvl9pPr>
          </a:lstStyle>
          <a:p/>
        </p:txBody>
      </p:sp>
      <p:sp>
        <p:nvSpPr>
          <p:cNvPr id="8" name="Google Shape;8;p28"/>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1">
            <a:alphaModFix/>
          </a:blip>
          <a:srcRect b="0" l="0" r="0" t="0"/>
          <a:stretch/>
        </p:blipFill>
        <p:spPr>
          <a:xfrm>
            <a:off x="8602980" y="66675"/>
            <a:ext cx="348615" cy="3575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AEF"/>
        </a:solidFill>
      </p:bgPr>
    </p:bg>
    <p:spTree>
      <p:nvGrpSpPr>
        <p:cNvPr id="719" name="Shape 719"/>
        <p:cNvGrpSpPr/>
        <p:nvPr/>
      </p:nvGrpSpPr>
      <p:grpSpPr>
        <a:xfrm>
          <a:off x="0" y="0"/>
          <a:ext cx="0" cy="0"/>
          <a:chOff x="0" y="0"/>
          <a:chExt cx="0" cy="0"/>
        </a:xfrm>
      </p:grpSpPr>
      <p:sp>
        <p:nvSpPr>
          <p:cNvPr id="720" name="Google Shape;720;p30"/>
          <p:cNvSpPr txBox="1"/>
          <p:nvPr>
            <p:ph type="title"/>
          </p:nvPr>
        </p:nvSpPr>
        <p:spPr>
          <a:xfrm>
            <a:off x="311785" y="445135"/>
            <a:ext cx="8520430" cy="57277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30"/>
          <p:cNvSpPr txBox="1"/>
          <p:nvPr>
            <p:ph idx="1" type="body"/>
          </p:nvPr>
        </p:nvSpPr>
        <p:spPr>
          <a:xfrm>
            <a:off x="311785" y="1152525"/>
            <a:ext cx="8520430" cy="341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30"/>
          <p:cNvSpPr txBox="1"/>
          <p:nvPr>
            <p:ph idx="12" type="sldNum"/>
          </p:nvPr>
        </p:nvSpPr>
        <p:spPr>
          <a:xfrm>
            <a:off x="8472170" y="4663440"/>
            <a:ext cx="549275" cy="3930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1pPr>
            <a:lvl2pPr indent="0" lvl="1"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2pPr>
            <a:lvl3pPr indent="0" lvl="2"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3pPr>
            <a:lvl4pPr indent="0" lvl="3"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4pPr>
            <a:lvl5pPr indent="0" lvl="4"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5pPr>
            <a:lvl6pPr indent="0" lvl="5"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6pPr>
            <a:lvl7pPr indent="0" lvl="6"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7pPr>
            <a:lvl8pPr indent="0" lvl="7"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8pPr>
            <a:lvl9pPr indent="0" lvl="8" marL="0" marR="0" rtl="0" algn="r">
              <a:lnSpc>
                <a:spcPct val="100000"/>
              </a:lnSpc>
              <a:spcBef>
                <a:spcPts val="0"/>
              </a:spcBef>
              <a:spcAft>
                <a:spcPts val="0"/>
              </a:spcAft>
              <a:buClr>
                <a:srgbClr val="F5FDFF"/>
              </a:buClr>
              <a:buSzPts val="1000"/>
              <a:buFont typeface="Arial"/>
              <a:buNone/>
              <a:defRPr b="0" i="0" sz="1000" u="none" cap="none" strike="noStrike">
                <a:solidFill>
                  <a:srgbClr val="F5FD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pic>
        <p:nvPicPr>
          <p:cNvPr id="723" name="Google Shape;723;p30"/>
          <p:cNvPicPr preferRelativeResize="0"/>
          <p:nvPr/>
        </p:nvPicPr>
        <p:blipFill rotWithShape="1">
          <a:blip r:embed="rId1">
            <a:alphaModFix/>
          </a:blip>
          <a:srcRect b="0" l="0" r="0" t="0"/>
          <a:stretch/>
        </p:blipFill>
        <p:spPr>
          <a:xfrm>
            <a:off x="8602980" y="66675"/>
            <a:ext cx="348615" cy="35750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8.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40.png"/><Relationship Id="rId6"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38.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35.png"/><Relationship Id="rId6"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68"/>
          <p:cNvSpPr/>
          <p:nvPr/>
        </p:nvSpPr>
        <p:spPr>
          <a:xfrm>
            <a:off x="0" y="299678"/>
            <a:ext cx="8706010" cy="4466894"/>
          </a:xfrm>
          <a:custGeom>
            <a:rect b="b" l="l" r="r" t="t"/>
            <a:pathLst>
              <a:path extrusionOk="0" h="5143500" w="9144000">
                <a:moveTo>
                  <a:pt x="9144000" y="0"/>
                </a:moveTo>
                <a:lnTo>
                  <a:pt x="0" y="0"/>
                </a:lnTo>
                <a:lnTo>
                  <a:pt x="0" y="5143500"/>
                </a:lnTo>
                <a:lnTo>
                  <a:pt x="9144000" y="5143500"/>
                </a:lnTo>
                <a:lnTo>
                  <a:pt x="9144000" y="0"/>
                </a:lnTo>
                <a:close/>
              </a:path>
            </a:pathLst>
          </a:cu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780" name="Google Shape;780;p268"/>
          <p:cNvSpPr txBox="1"/>
          <p:nvPr>
            <p:ph idx="1" type="body"/>
          </p:nvPr>
        </p:nvSpPr>
        <p:spPr>
          <a:xfrm>
            <a:off x="148398" y="1533492"/>
            <a:ext cx="8520430" cy="1644040"/>
          </a:xfrm>
          <a:prstGeom prst="rect">
            <a:avLst/>
          </a:prstGeom>
          <a:noFill/>
          <a:ln>
            <a:noFill/>
          </a:ln>
        </p:spPr>
        <p:txBody>
          <a:bodyPr anchorCtr="0" anchor="t" bIns="0" lIns="0" spcFirstLastPara="1" rIns="0" wrap="square" tIns="12700">
            <a:spAutoFit/>
          </a:bodyPr>
          <a:lstStyle/>
          <a:p>
            <a:pPr indent="0" lvl="0" marL="0" rtl="0" algn="ctr">
              <a:lnSpc>
                <a:spcPct val="100000"/>
              </a:lnSpc>
              <a:spcBef>
                <a:spcPts val="0"/>
              </a:spcBef>
              <a:spcAft>
                <a:spcPts val="0"/>
              </a:spcAft>
              <a:buClr>
                <a:srgbClr val="CC0000"/>
              </a:buClr>
              <a:buSzPts val="4200"/>
              <a:buFont typeface="Montserrat"/>
              <a:buNone/>
            </a:pPr>
            <a:r>
              <a:rPr b="1" lang="en-US" sz="6000">
                <a:solidFill>
                  <a:srgbClr val="0070C0"/>
                </a:solidFill>
                <a:latin typeface="Calibri"/>
                <a:ea typeface="Calibri"/>
                <a:cs typeface="Calibri"/>
                <a:sym typeface="Calibri"/>
              </a:rPr>
              <a:t>Capstone Project</a:t>
            </a:r>
            <a:endParaRPr/>
          </a:p>
          <a:p>
            <a:pPr indent="-342900" lvl="0" marL="457200" rtl="0" algn="ctr">
              <a:lnSpc>
                <a:spcPct val="115000"/>
              </a:lnSpc>
              <a:spcBef>
                <a:spcPts val="0"/>
              </a:spcBef>
              <a:spcAft>
                <a:spcPts val="0"/>
              </a:spcAft>
              <a:buSzPts val="1800"/>
              <a:buChar char="●"/>
            </a:pPr>
            <a:r>
              <a:rPr b="1" i="0" lang="en-US" sz="4000">
                <a:solidFill>
                  <a:srgbClr val="004B53"/>
                </a:solidFill>
                <a:latin typeface="Calibri"/>
                <a:ea typeface="Calibri"/>
                <a:cs typeface="Calibri"/>
                <a:sym typeface="Calibri"/>
              </a:rPr>
              <a:t>Play Store App Review Analysis</a:t>
            </a:r>
            <a:endParaRPr/>
          </a:p>
        </p:txBody>
      </p:sp>
      <p:sp>
        <p:nvSpPr>
          <p:cNvPr id="781" name="Google Shape;781;p268"/>
          <p:cNvSpPr txBox="1"/>
          <p:nvPr/>
        </p:nvSpPr>
        <p:spPr>
          <a:xfrm>
            <a:off x="2759345" y="3383049"/>
            <a:ext cx="3625310" cy="1059264"/>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None/>
            </a:pPr>
            <a:r>
              <a:rPr b="1" i="0" lang="en-US" sz="1800" u="none" cap="none" strike="noStrike">
                <a:solidFill>
                  <a:srgbClr val="124F5B"/>
                </a:solidFill>
                <a:latin typeface="Calibri"/>
                <a:ea typeface="Calibri"/>
                <a:cs typeface="Calibri"/>
                <a:sym typeface="Calibri"/>
              </a:rPr>
              <a:t>By</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0" lang="en-US" sz="1800" u="none" cap="none" strike="noStrike">
                <a:solidFill>
                  <a:srgbClr val="EF8600"/>
                </a:solidFill>
                <a:latin typeface="Calibri"/>
                <a:ea typeface="Calibri"/>
                <a:cs typeface="Calibri"/>
                <a:sym typeface="Calibri"/>
              </a:rPr>
              <a:t>Ashwini R</a:t>
            </a:r>
            <a:endParaRPr/>
          </a:p>
          <a:p>
            <a:pPr indent="0" lvl="0" marL="0" marR="0" rtl="0" algn="ctr">
              <a:lnSpc>
                <a:spcPct val="100000"/>
              </a:lnSpc>
              <a:spcBef>
                <a:spcPts val="0"/>
              </a:spcBef>
              <a:spcAft>
                <a:spcPts val="0"/>
              </a:spcAft>
              <a:buNone/>
            </a:pPr>
            <a:r>
              <a:rPr b="1" i="0" lang="en-US" sz="1800" u="none" cap="none" strike="noStrike">
                <a:solidFill>
                  <a:srgbClr val="EF8600"/>
                </a:solidFill>
                <a:latin typeface="Calibri"/>
                <a:ea typeface="Calibri"/>
                <a:cs typeface="Calibri"/>
                <a:sym typeface="Calibri"/>
              </a:rPr>
              <a:t>Dhanraj S</a:t>
            </a:r>
            <a:endParaRPr b="0" i="0" sz="1800" u="none" cap="none" strike="noStrike">
              <a:solidFill>
                <a:srgbClr val="EF8600"/>
              </a:solidFill>
              <a:latin typeface="Calibri"/>
              <a:ea typeface="Calibri"/>
              <a:cs typeface="Calibri"/>
              <a:sym typeface="Calibri"/>
            </a:endParaRPr>
          </a:p>
          <a:p>
            <a:pPr indent="0" lvl="0" marL="0" marR="0" rtl="0" algn="ctr">
              <a:lnSpc>
                <a:spcPct val="100000"/>
              </a:lnSpc>
              <a:spcBef>
                <a:spcPts val="20"/>
              </a:spcBef>
              <a:spcAft>
                <a:spcPts val="0"/>
              </a:spcAft>
              <a:buNone/>
            </a:pPr>
            <a:r>
              <a:rPr b="1" i="0" lang="en-US" sz="1400" u="none" cap="none" strike="noStrike">
                <a:solidFill>
                  <a:srgbClr val="124F5B"/>
                </a:solidFill>
                <a:latin typeface="Calibri"/>
                <a:ea typeface="Calibri"/>
                <a:cs typeface="Calibri"/>
                <a:sym typeface="Calibri"/>
              </a:rPr>
              <a:t>Data Science Trainee,  Alma Better</a:t>
            </a:r>
            <a:endParaRPr b="0" i="0" sz="1400" u="none" cap="none" strike="noStrike">
              <a:solidFill>
                <a:srgbClr val="000000"/>
              </a:solidFill>
              <a:latin typeface="Calibri"/>
              <a:ea typeface="Calibri"/>
              <a:cs typeface="Calibri"/>
              <a:sym typeface="Calibri"/>
            </a:endParaRPr>
          </a:p>
        </p:txBody>
      </p:sp>
      <p:pic>
        <p:nvPicPr>
          <p:cNvPr id="782" name="Google Shape;782;p268"/>
          <p:cNvPicPr preferRelativeResize="0"/>
          <p:nvPr/>
        </p:nvPicPr>
        <p:blipFill rotWithShape="1">
          <a:blip r:embed="rId3">
            <a:alphaModFix/>
          </a:blip>
          <a:srcRect b="0" l="0" r="0" t="0"/>
          <a:stretch/>
        </p:blipFill>
        <p:spPr>
          <a:xfrm>
            <a:off x="2287813" y="791435"/>
            <a:ext cx="4241599" cy="8355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275"/>
          <p:cNvPicPr preferRelativeResize="0"/>
          <p:nvPr/>
        </p:nvPicPr>
        <p:blipFill rotWithShape="1">
          <a:blip r:embed="rId3">
            <a:alphaModFix/>
          </a:blip>
          <a:srcRect b="0" l="0" r="0" t="0"/>
          <a:stretch/>
        </p:blipFill>
        <p:spPr>
          <a:xfrm>
            <a:off x="1555274" y="731127"/>
            <a:ext cx="6348449" cy="429553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876" name="Google Shape;876;p275"/>
          <p:cNvSpPr txBox="1"/>
          <p:nvPr/>
        </p:nvSpPr>
        <p:spPr>
          <a:xfrm>
            <a:off x="1030340" y="112666"/>
            <a:ext cx="7541895" cy="3873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2000" u="none" cap="none" strike="noStrike">
                <a:solidFill>
                  <a:srgbClr val="0070C0"/>
                </a:solidFill>
                <a:latin typeface="Calibri"/>
                <a:ea typeface="Calibri"/>
                <a:cs typeface="Calibri"/>
                <a:sym typeface="Calibri"/>
              </a:rPr>
              <a:t>Pairwise Plot- Ratings, Size, Installs, Reviews, Price </a:t>
            </a:r>
            <a:endParaRPr/>
          </a:p>
        </p:txBody>
      </p:sp>
      <p:sp>
        <p:nvSpPr>
          <p:cNvPr id="877" name="Google Shape;877;p275"/>
          <p:cNvSpPr/>
          <p:nvPr/>
        </p:nvSpPr>
        <p:spPr>
          <a:xfrm>
            <a:off x="315747" y="131293"/>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
          <p:cNvSpPr txBox="1"/>
          <p:nvPr>
            <p:ph type="title"/>
          </p:nvPr>
        </p:nvSpPr>
        <p:spPr>
          <a:xfrm>
            <a:off x="1087457" y="257427"/>
            <a:ext cx="3924935" cy="3949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400">
                <a:solidFill>
                  <a:srgbClr val="0070C0"/>
                </a:solidFill>
                <a:latin typeface="Calibri"/>
                <a:ea typeface="Calibri"/>
                <a:cs typeface="Calibri"/>
                <a:sym typeface="Calibri"/>
              </a:rPr>
              <a:t>Correlation Heatmap</a:t>
            </a:r>
            <a:endParaRPr b="1" sz="2400">
              <a:solidFill>
                <a:srgbClr val="0070C0"/>
              </a:solidFill>
              <a:latin typeface="Calibri"/>
              <a:ea typeface="Calibri"/>
              <a:cs typeface="Calibri"/>
              <a:sym typeface="Calibri"/>
            </a:endParaRPr>
          </a:p>
        </p:txBody>
      </p:sp>
      <p:sp>
        <p:nvSpPr>
          <p:cNvPr id="883" name="Google Shape;883;p5"/>
          <p:cNvSpPr txBox="1"/>
          <p:nvPr/>
        </p:nvSpPr>
        <p:spPr>
          <a:xfrm>
            <a:off x="384724" y="1175208"/>
            <a:ext cx="3877310" cy="3549433"/>
          </a:xfrm>
          <a:prstGeom prst="rect">
            <a:avLst/>
          </a:prstGeom>
          <a:noFill/>
          <a:ln>
            <a:noFill/>
          </a:ln>
        </p:spPr>
        <p:txBody>
          <a:bodyPr anchorCtr="0" anchor="t" bIns="0" lIns="0" spcFirstLastPara="1" rIns="0" wrap="square" tIns="12700">
            <a:spAutoFit/>
          </a:bodyPr>
          <a:lstStyle/>
          <a:p>
            <a:pPr indent="-457200" lvl="0" marL="469265" marR="5080" rtl="0" algn="just">
              <a:lnSpc>
                <a:spcPct val="114999"/>
              </a:lnSpc>
              <a:spcBef>
                <a:spcPts val="0"/>
              </a:spcBef>
              <a:spcAft>
                <a:spcPts val="0"/>
              </a:spcAft>
              <a:buNone/>
            </a:pPr>
            <a:r>
              <a:rPr b="0" i="0" lang="en-US" sz="1800" u="none" cap="none" strike="noStrike">
                <a:solidFill>
                  <a:srgbClr val="124F5B"/>
                </a:solidFill>
                <a:latin typeface="Calibri"/>
                <a:ea typeface="Calibri"/>
                <a:cs typeface="Calibri"/>
                <a:sym typeface="Calibri"/>
              </a:rPr>
              <a:t>✔ </a:t>
            </a:r>
            <a:r>
              <a:rPr b="0" i="0" lang="en-US" sz="1800" u="none" cap="none" strike="noStrike">
                <a:solidFill>
                  <a:schemeClr val="accent2"/>
                </a:solidFill>
                <a:latin typeface="Calibri"/>
                <a:ea typeface="Calibri"/>
                <a:cs typeface="Calibri"/>
                <a:sym typeface="Calibri"/>
              </a:rPr>
              <a:t>A robust positive correlation exists between the number of reviews and the installations.</a:t>
            </a:r>
            <a:endParaRPr/>
          </a:p>
          <a:p>
            <a:pPr indent="-457200" lvl="0" marL="469265" marR="5080" rtl="0" algn="just">
              <a:lnSpc>
                <a:spcPct val="114999"/>
              </a:lnSpc>
              <a:spcBef>
                <a:spcPts val="100"/>
              </a:spcBef>
              <a:spcAft>
                <a:spcPts val="0"/>
              </a:spcAft>
              <a:buNone/>
            </a:pPr>
            <a:r>
              <a:rPr b="0" i="0" lang="en-US" sz="1800" u="none" cap="none" strike="noStrike">
                <a:solidFill>
                  <a:schemeClr val="accent2"/>
                </a:solidFill>
                <a:latin typeface="Calibri"/>
                <a:ea typeface="Calibri"/>
                <a:cs typeface="Calibri"/>
                <a:sym typeface="Calibri"/>
              </a:rPr>
              <a:t>✔ The Price exhibits a minor negative correlation with the Rating, Reviews, and Installs.</a:t>
            </a:r>
            <a:endParaRPr/>
          </a:p>
          <a:p>
            <a:pPr indent="-457200" lvl="0" marL="469265" marR="5080" rtl="0" algn="just">
              <a:lnSpc>
                <a:spcPct val="114999"/>
              </a:lnSpc>
              <a:spcBef>
                <a:spcPts val="100"/>
              </a:spcBef>
              <a:spcAft>
                <a:spcPts val="0"/>
              </a:spcAft>
              <a:buNone/>
            </a:pPr>
            <a:r>
              <a:rPr b="0" i="0" lang="en-US" sz="1800" u="none" cap="none" strike="noStrike">
                <a:solidFill>
                  <a:schemeClr val="accent2"/>
                </a:solidFill>
                <a:latin typeface="Calibri"/>
                <a:ea typeface="Calibri"/>
                <a:cs typeface="Calibri"/>
                <a:sym typeface="Calibri"/>
              </a:rPr>
              <a:t>✔ The Rating demonstrates a modest positive correlation with the Installs and Reviews.</a:t>
            </a:r>
            <a:endParaRPr/>
          </a:p>
          <a:p>
            <a:pPr indent="-457200" lvl="0" marL="469265" marR="5080" rtl="0" algn="just">
              <a:lnSpc>
                <a:spcPct val="114999"/>
              </a:lnSpc>
              <a:spcBef>
                <a:spcPts val="100"/>
              </a:spcBef>
              <a:spcAft>
                <a:spcPts val="0"/>
              </a:spcAft>
              <a:buNone/>
            </a:pPr>
            <a:r>
              <a:t/>
            </a:r>
            <a:endParaRPr b="0" i="0" sz="1800" u="none" cap="none" strike="noStrike">
              <a:solidFill>
                <a:srgbClr val="124F5B"/>
              </a:solidFill>
              <a:latin typeface="Calibri"/>
              <a:ea typeface="Calibri"/>
              <a:cs typeface="Calibri"/>
              <a:sym typeface="Calibri"/>
            </a:endParaRPr>
          </a:p>
          <a:p>
            <a:pPr indent="-457200" lvl="0" marL="469265" marR="5080" rtl="0" algn="just">
              <a:lnSpc>
                <a:spcPct val="114999"/>
              </a:lnSpc>
              <a:spcBef>
                <a:spcPts val="100"/>
              </a:spcBef>
              <a:spcAft>
                <a:spcPts val="0"/>
              </a:spcAft>
              <a:buNone/>
            </a:pPr>
            <a:r>
              <a:t/>
            </a:r>
            <a:endParaRPr b="0" i="0" sz="1800" u="none" cap="none" strike="noStrike">
              <a:solidFill>
                <a:srgbClr val="124F5B"/>
              </a:solidFill>
              <a:latin typeface="Calibri"/>
              <a:ea typeface="Calibri"/>
              <a:cs typeface="Calibri"/>
              <a:sym typeface="Calibri"/>
            </a:endParaRPr>
          </a:p>
        </p:txBody>
      </p:sp>
      <p:sp>
        <p:nvSpPr>
          <p:cNvPr id="884" name="Google Shape;884;p5"/>
          <p:cNvSpPr/>
          <p:nvPr/>
        </p:nvSpPr>
        <p:spPr>
          <a:xfrm>
            <a:off x="4651123" y="1134472"/>
            <a:ext cx="4043735" cy="31283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85" name="Google Shape;885;p5"/>
          <p:cNvSpPr/>
          <p:nvPr/>
        </p:nvSpPr>
        <p:spPr>
          <a:xfrm>
            <a:off x="384724" y="224058"/>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86" name="Google Shape;886;p5"/>
          <p:cNvSpPr/>
          <p:nvPr/>
        </p:nvSpPr>
        <p:spPr>
          <a:xfrm>
            <a:off x="245533" y="1134472"/>
            <a:ext cx="4175143" cy="322119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276"/>
          <p:cNvPicPr preferRelativeResize="0"/>
          <p:nvPr/>
        </p:nvPicPr>
        <p:blipFill rotWithShape="1">
          <a:blip r:embed="rId3">
            <a:alphaModFix/>
          </a:blip>
          <a:srcRect b="0" l="0" r="0" t="0"/>
          <a:stretch/>
        </p:blipFill>
        <p:spPr>
          <a:xfrm>
            <a:off x="4252053" y="1064997"/>
            <a:ext cx="4153113" cy="3714941"/>
          </a:xfrm>
          <a:prstGeom prst="rect">
            <a:avLst/>
          </a:prstGeom>
          <a:noFill/>
          <a:ln>
            <a:noFill/>
          </a:ln>
        </p:spPr>
      </p:pic>
      <p:sp>
        <p:nvSpPr>
          <p:cNvPr id="892" name="Google Shape;892;p276"/>
          <p:cNvSpPr txBox="1"/>
          <p:nvPr/>
        </p:nvSpPr>
        <p:spPr>
          <a:xfrm>
            <a:off x="1168456" y="273189"/>
            <a:ext cx="58817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0C0"/>
              </a:buClr>
              <a:buSzPts val="2400"/>
              <a:buFont typeface="Arial"/>
              <a:buNone/>
            </a:pPr>
            <a:r>
              <a:rPr b="1" i="0" lang="en-US" sz="2400" u="none" cap="none" strike="noStrike">
                <a:solidFill>
                  <a:srgbClr val="0070C0"/>
                </a:solidFill>
                <a:latin typeface="Calibri"/>
                <a:ea typeface="Calibri"/>
                <a:cs typeface="Calibri"/>
                <a:sym typeface="Calibri"/>
              </a:rPr>
              <a:t>Percentage of Paid apps v/s Free apps</a:t>
            </a:r>
            <a:endParaRPr b="0" i="0" sz="2400" u="none" cap="none" strike="noStrike">
              <a:solidFill>
                <a:srgbClr val="0070C0"/>
              </a:solidFill>
              <a:latin typeface="Calibri"/>
              <a:ea typeface="Calibri"/>
              <a:cs typeface="Calibri"/>
              <a:sym typeface="Calibri"/>
            </a:endParaRPr>
          </a:p>
        </p:txBody>
      </p:sp>
      <p:sp>
        <p:nvSpPr>
          <p:cNvPr id="893" name="Google Shape;893;p276"/>
          <p:cNvSpPr txBox="1"/>
          <p:nvPr/>
        </p:nvSpPr>
        <p:spPr>
          <a:xfrm>
            <a:off x="280977" y="1230649"/>
            <a:ext cx="3087576" cy="1323439"/>
          </a:xfrm>
          <a:prstGeom prst="rect">
            <a:avLst/>
          </a:prstGeom>
          <a:noFill/>
          <a:ln>
            <a:noFill/>
          </a:ln>
        </p:spPr>
        <p:txBody>
          <a:bodyPr anchorCtr="0" anchor="t" bIns="45700" lIns="91425" spcFirstLastPara="1" rIns="91425" wrap="square" tIns="45700">
            <a:spAutoFit/>
          </a:bodyPr>
          <a:lstStyle/>
          <a:p>
            <a:pPr indent="0" lvl="0" marL="91440" marR="84455" rtl="0" algn="just">
              <a:lnSpc>
                <a:spcPct val="100000"/>
              </a:lnSpc>
              <a:spcBef>
                <a:spcPts val="0"/>
              </a:spcBef>
              <a:spcAft>
                <a:spcPts val="0"/>
              </a:spcAft>
              <a:buNone/>
            </a:pPr>
            <a:r>
              <a:rPr b="1" i="0" lang="en-US" sz="1600" u="none" cap="none" strike="noStrike">
                <a:solidFill>
                  <a:schemeClr val="accent2"/>
                </a:solidFill>
                <a:latin typeface="Calibri"/>
                <a:ea typeface="Calibri"/>
                <a:cs typeface="Calibri"/>
                <a:sym typeface="Calibri"/>
              </a:rPr>
              <a:t>Our findings indicate that 92.20% of apps within the Play Store are offered at no cost, with a mere 7.80% being paid applications.</a:t>
            </a:r>
            <a:endParaRPr b="1" i="0" sz="1600" u="none" cap="none" strike="noStrike">
              <a:solidFill>
                <a:schemeClr val="accent2"/>
              </a:solidFill>
              <a:latin typeface="Calibri"/>
              <a:ea typeface="Calibri"/>
              <a:cs typeface="Calibri"/>
              <a:sym typeface="Calibri"/>
            </a:endParaRPr>
          </a:p>
        </p:txBody>
      </p:sp>
      <p:pic>
        <p:nvPicPr>
          <p:cNvPr id="894" name="Google Shape;894;p276"/>
          <p:cNvPicPr preferRelativeResize="0"/>
          <p:nvPr/>
        </p:nvPicPr>
        <p:blipFill rotWithShape="1">
          <a:blip r:embed="rId4">
            <a:alphaModFix/>
          </a:blip>
          <a:srcRect b="0" l="0" r="0" t="0"/>
          <a:stretch/>
        </p:blipFill>
        <p:spPr>
          <a:xfrm>
            <a:off x="376941" y="2571750"/>
            <a:ext cx="2991612" cy="2170174"/>
          </a:xfrm>
          <a:prstGeom prst="rect">
            <a:avLst/>
          </a:prstGeom>
          <a:noFill/>
          <a:ln>
            <a:noFill/>
          </a:ln>
        </p:spPr>
      </p:pic>
      <p:sp>
        <p:nvSpPr>
          <p:cNvPr id="895" name="Google Shape;895;p276"/>
          <p:cNvSpPr/>
          <p:nvPr/>
        </p:nvSpPr>
        <p:spPr>
          <a:xfrm>
            <a:off x="541034" y="273189"/>
            <a:ext cx="513258" cy="50627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277"/>
          <p:cNvPicPr preferRelativeResize="0"/>
          <p:nvPr/>
        </p:nvPicPr>
        <p:blipFill rotWithShape="1">
          <a:blip r:embed="rId3">
            <a:alphaModFix/>
          </a:blip>
          <a:srcRect b="0" l="0" r="0" t="0"/>
          <a:stretch/>
        </p:blipFill>
        <p:spPr>
          <a:xfrm>
            <a:off x="3665531" y="913937"/>
            <a:ext cx="5289822" cy="3759393"/>
          </a:xfrm>
          <a:prstGeom prst="rect">
            <a:avLst/>
          </a:prstGeom>
          <a:noFill/>
          <a:ln>
            <a:noFill/>
          </a:ln>
        </p:spPr>
      </p:pic>
      <p:sp>
        <p:nvSpPr>
          <p:cNvPr id="901" name="Google Shape;901;p277"/>
          <p:cNvSpPr txBox="1"/>
          <p:nvPr/>
        </p:nvSpPr>
        <p:spPr>
          <a:xfrm>
            <a:off x="1086142" y="358627"/>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Content  Rating</a:t>
            </a:r>
            <a:endParaRPr b="1" i="0" sz="2400" u="none" cap="none" strike="noStrike">
              <a:solidFill>
                <a:srgbClr val="0070C0"/>
              </a:solidFill>
              <a:latin typeface="Calibri"/>
              <a:ea typeface="Calibri"/>
              <a:cs typeface="Calibri"/>
              <a:sym typeface="Calibri"/>
            </a:endParaRPr>
          </a:p>
        </p:txBody>
      </p:sp>
      <p:sp>
        <p:nvSpPr>
          <p:cNvPr id="902" name="Google Shape;902;p277"/>
          <p:cNvSpPr txBox="1"/>
          <p:nvPr/>
        </p:nvSpPr>
        <p:spPr>
          <a:xfrm>
            <a:off x="381682" y="1171366"/>
            <a:ext cx="2990460" cy="280076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Based on the provided plot, it's evident that the "Everyone" category has the largest count of apps.</a:t>
            </a:r>
            <a:endParaRPr/>
          </a:p>
          <a:p>
            <a:pPr indent="0" lvl="0" marL="0" marR="0" rtl="0" algn="just">
              <a:lnSpc>
                <a:spcPct val="100000"/>
              </a:lnSpc>
              <a:spcBef>
                <a:spcPts val="0"/>
              </a:spcBef>
              <a:spcAft>
                <a:spcPts val="0"/>
              </a:spcAft>
              <a:buNone/>
            </a:pPr>
            <a:r>
              <a:t/>
            </a:r>
            <a:endParaRPr b="0" i="0" sz="1600" u="none" cap="none" strike="noStrike">
              <a:solidFill>
                <a:schemeClr val="accent2"/>
              </a:solidFill>
              <a:latin typeface="Calibri"/>
              <a:ea typeface="Calibri"/>
              <a:cs typeface="Calibri"/>
              <a:sym typeface="Calibri"/>
            </a:endParaRPr>
          </a:p>
          <a:p>
            <a:pPr indent="0" lvl="0" marL="0" marR="0" rtl="0" algn="just">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The Play Store hosts a significant majority of apps (81.80%) that are accessible to users of all age groups, while the remaining apps come with varying age restrictions.</a:t>
            </a:r>
            <a:endParaRPr b="0" i="0" sz="1600" u="none" cap="none" strike="noStrike">
              <a:solidFill>
                <a:schemeClr val="accent2"/>
              </a:solidFill>
              <a:latin typeface="Calibri"/>
              <a:ea typeface="Calibri"/>
              <a:cs typeface="Calibri"/>
              <a:sym typeface="Calibri"/>
            </a:endParaRPr>
          </a:p>
        </p:txBody>
      </p:sp>
      <p:sp>
        <p:nvSpPr>
          <p:cNvPr id="903" name="Google Shape;903;p277"/>
          <p:cNvSpPr/>
          <p:nvPr/>
        </p:nvSpPr>
        <p:spPr>
          <a:xfrm>
            <a:off x="381682" y="358627"/>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278"/>
          <p:cNvPicPr preferRelativeResize="0"/>
          <p:nvPr/>
        </p:nvPicPr>
        <p:blipFill rotWithShape="1">
          <a:blip r:embed="rId3">
            <a:alphaModFix/>
          </a:blip>
          <a:srcRect b="0" l="0" r="0" t="0"/>
          <a:stretch/>
        </p:blipFill>
        <p:spPr>
          <a:xfrm>
            <a:off x="0" y="759258"/>
            <a:ext cx="9144000" cy="4384242"/>
          </a:xfrm>
          <a:prstGeom prst="rect">
            <a:avLst/>
          </a:prstGeom>
          <a:noFill/>
          <a:ln>
            <a:noFill/>
          </a:ln>
        </p:spPr>
      </p:pic>
      <p:sp>
        <p:nvSpPr>
          <p:cNvPr id="909" name="Google Shape;909;p278"/>
          <p:cNvSpPr txBox="1"/>
          <p:nvPr/>
        </p:nvSpPr>
        <p:spPr>
          <a:xfrm>
            <a:off x="960989" y="179325"/>
            <a:ext cx="6665843"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Count of Applications in each category</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Calibri"/>
              <a:ea typeface="Calibri"/>
              <a:cs typeface="Calibri"/>
              <a:sym typeface="Calibri"/>
            </a:endParaRPr>
          </a:p>
        </p:txBody>
      </p:sp>
      <p:sp>
        <p:nvSpPr>
          <p:cNvPr id="910" name="Google Shape;910;p278"/>
          <p:cNvSpPr/>
          <p:nvPr/>
        </p:nvSpPr>
        <p:spPr>
          <a:xfrm>
            <a:off x="362560" y="179325"/>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11" name="Google Shape;911;p278"/>
          <p:cNvSpPr/>
          <p:nvPr/>
        </p:nvSpPr>
        <p:spPr>
          <a:xfrm>
            <a:off x="4876801" y="2219739"/>
            <a:ext cx="3836503" cy="1649896"/>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12" name="Google Shape;912;p278"/>
          <p:cNvSpPr txBox="1"/>
          <p:nvPr/>
        </p:nvSpPr>
        <p:spPr>
          <a:xfrm flipH="1">
            <a:off x="4987378" y="2355821"/>
            <a:ext cx="3633247" cy="997068"/>
          </a:xfrm>
          <a:prstGeom prst="rect">
            <a:avLst/>
          </a:prstGeom>
          <a:noFill/>
          <a:ln>
            <a:noFill/>
          </a:ln>
        </p:spPr>
        <p:txBody>
          <a:bodyPr anchorCtr="0" anchor="t" bIns="0" lIns="0" spcFirstLastPara="1" rIns="0" wrap="square" tIns="12050">
            <a:spAutoFit/>
          </a:bodyPr>
          <a:lstStyle/>
          <a:p>
            <a:pPr indent="0" lvl="0" marL="0" marR="0" rtl="0" algn="just">
              <a:lnSpc>
                <a:spcPct val="100000"/>
              </a:lnSpc>
              <a:spcBef>
                <a:spcPts val="0"/>
              </a:spcBef>
              <a:spcAft>
                <a:spcPts val="0"/>
              </a:spcAft>
              <a:buNone/>
            </a:pPr>
            <a:r>
              <a:rPr b="1" i="0" lang="en-US" sz="1600" u="none" cap="none" strike="noStrike">
                <a:solidFill>
                  <a:schemeClr val="accent2"/>
                </a:solidFill>
                <a:latin typeface="Calibri"/>
                <a:ea typeface="Calibri"/>
                <a:cs typeface="Calibri"/>
                <a:sym typeface="Calibri"/>
              </a:rPr>
              <a:t>Family and Game </a:t>
            </a:r>
            <a:r>
              <a:rPr b="0" i="0" lang="en-US" sz="1600" u="none" cap="none" strike="noStrike">
                <a:solidFill>
                  <a:schemeClr val="accent2"/>
                </a:solidFill>
                <a:latin typeface="Calibri"/>
                <a:ea typeface="Calibri"/>
                <a:cs typeface="Calibri"/>
                <a:sym typeface="Calibri"/>
              </a:rPr>
              <a:t>apps have the</a:t>
            </a:r>
            <a:endParaRPr/>
          </a:p>
          <a:p>
            <a:pPr indent="0" lvl="0" marL="0" marR="0" rtl="0" algn="just">
              <a:lnSpc>
                <a:spcPct val="100000"/>
              </a:lnSpc>
              <a:spcBef>
                <a:spcPts val="5"/>
              </a:spcBef>
              <a:spcAft>
                <a:spcPts val="0"/>
              </a:spcAft>
              <a:buNone/>
            </a:pPr>
            <a:r>
              <a:rPr b="0" i="0" lang="en-US" sz="1600" u="none" cap="none" strike="noStrike">
                <a:solidFill>
                  <a:schemeClr val="accent2"/>
                </a:solidFill>
                <a:latin typeface="Calibri"/>
                <a:ea typeface="Calibri"/>
                <a:cs typeface="Calibri"/>
                <a:sym typeface="Calibri"/>
              </a:rPr>
              <a:t>highest	market prevalence. Surprising </a:t>
            </a:r>
            <a:r>
              <a:rPr b="1" i="0" lang="en-US" sz="1600" u="none" cap="none" strike="noStrike">
                <a:solidFill>
                  <a:schemeClr val="accent2"/>
                </a:solidFill>
                <a:latin typeface="Calibri"/>
                <a:ea typeface="Calibri"/>
                <a:cs typeface="Calibri"/>
                <a:sym typeface="Calibri"/>
              </a:rPr>
              <a:t>Tools, Business and Medical</a:t>
            </a:r>
            <a:r>
              <a:rPr b="0" i="0" lang="en-US" sz="1600" u="none" cap="none" strike="noStrike">
                <a:solidFill>
                  <a:schemeClr val="accent2"/>
                </a:solidFill>
                <a:latin typeface="Calibri"/>
                <a:ea typeface="Calibri"/>
                <a:cs typeface="Calibri"/>
                <a:sym typeface="Calibri"/>
              </a:rPr>
              <a:t> apps are also at the Top Count of applications.</a:t>
            </a:r>
            <a:endParaRPr b="0" i="0" sz="1600" u="none" cap="none" strike="noStrike">
              <a:solidFill>
                <a:schemeClr val="accent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279"/>
          <p:cNvPicPr preferRelativeResize="0"/>
          <p:nvPr/>
        </p:nvPicPr>
        <p:blipFill rotWithShape="1">
          <a:blip r:embed="rId3">
            <a:alphaModFix/>
          </a:blip>
          <a:srcRect b="0" l="0" r="0" t="0"/>
          <a:stretch/>
        </p:blipFill>
        <p:spPr>
          <a:xfrm>
            <a:off x="0" y="890304"/>
            <a:ext cx="9144000" cy="4063354"/>
          </a:xfrm>
          <a:prstGeom prst="rect">
            <a:avLst/>
          </a:prstGeom>
          <a:noFill/>
          <a:ln>
            <a:noFill/>
          </a:ln>
        </p:spPr>
      </p:pic>
      <p:sp>
        <p:nvSpPr>
          <p:cNvPr id="918" name="Google Shape;918;p279"/>
          <p:cNvSpPr txBox="1"/>
          <p:nvPr/>
        </p:nvSpPr>
        <p:spPr>
          <a:xfrm>
            <a:off x="1058778" y="170742"/>
            <a:ext cx="6954253"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 Category App's have most number of installs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Calibri"/>
              <a:ea typeface="Calibri"/>
              <a:cs typeface="Calibri"/>
              <a:sym typeface="Calibri"/>
            </a:endParaRPr>
          </a:p>
        </p:txBody>
      </p:sp>
      <p:sp>
        <p:nvSpPr>
          <p:cNvPr id="919" name="Google Shape;919;p279"/>
          <p:cNvSpPr/>
          <p:nvPr/>
        </p:nvSpPr>
        <p:spPr>
          <a:xfrm>
            <a:off x="545520" y="189842"/>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20" name="Google Shape;920;p279"/>
          <p:cNvSpPr txBox="1"/>
          <p:nvPr/>
        </p:nvSpPr>
        <p:spPr>
          <a:xfrm>
            <a:off x="4535904" y="2571750"/>
            <a:ext cx="361909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Among the different app categories, the Game, Communication, and Tools categories boast the highest number of installations.</a:t>
            </a:r>
            <a:endParaRPr/>
          </a:p>
        </p:txBody>
      </p:sp>
      <p:sp>
        <p:nvSpPr>
          <p:cNvPr id="921" name="Google Shape;921;p279"/>
          <p:cNvSpPr/>
          <p:nvPr/>
        </p:nvSpPr>
        <p:spPr>
          <a:xfrm>
            <a:off x="4555782" y="2518715"/>
            <a:ext cx="3599220" cy="126401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280"/>
          <p:cNvSpPr txBox="1"/>
          <p:nvPr/>
        </p:nvSpPr>
        <p:spPr>
          <a:xfrm>
            <a:off x="1099159" y="216518"/>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Average rating of the apps</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70C0"/>
              </a:solidFill>
              <a:latin typeface="Calibri"/>
              <a:ea typeface="Calibri"/>
              <a:cs typeface="Calibri"/>
              <a:sym typeface="Calibri"/>
            </a:endParaRPr>
          </a:p>
        </p:txBody>
      </p:sp>
      <p:pic>
        <p:nvPicPr>
          <p:cNvPr id="927" name="Google Shape;927;p280"/>
          <p:cNvPicPr preferRelativeResize="0"/>
          <p:nvPr/>
        </p:nvPicPr>
        <p:blipFill rotWithShape="1">
          <a:blip r:embed="rId3">
            <a:alphaModFix/>
          </a:blip>
          <a:srcRect b="0" l="0" r="0" t="0"/>
          <a:stretch/>
        </p:blipFill>
        <p:spPr>
          <a:xfrm>
            <a:off x="0" y="734490"/>
            <a:ext cx="9144000" cy="4316245"/>
          </a:xfrm>
          <a:prstGeom prst="rect">
            <a:avLst/>
          </a:prstGeom>
          <a:noFill/>
          <a:ln>
            <a:noFill/>
          </a:ln>
        </p:spPr>
      </p:pic>
      <p:sp>
        <p:nvSpPr>
          <p:cNvPr id="928" name="Google Shape;928;p280"/>
          <p:cNvSpPr/>
          <p:nvPr/>
        </p:nvSpPr>
        <p:spPr>
          <a:xfrm>
            <a:off x="503582" y="216518"/>
            <a:ext cx="502187"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929" name="Google Shape;929;p280"/>
          <p:cNvPicPr preferRelativeResize="0"/>
          <p:nvPr/>
        </p:nvPicPr>
        <p:blipFill rotWithShape="1">
          <a:blip r:embed="rId5">
            <a:alphaModFix/>
          </a:blip>
          <a:srcRect b="0" l="0" r="0" t="0"/>
          <a:stretch/>
        </p:blipFill>
        <p:spPr>
          <a:xfrm>
            <a:off x="1099159" y="1047515"/>
            <a:ext cx="3902445" cy="2115270"/>
          </a:xfrm>
          <a:prstGeom prst="rect">
            <a:avLst/>
          </a:prstGeom>
          <a:noFill/>
          <a:ln>
            <a:noFill/>
          </a:ln>
          <a:effectLst>
            <a:outerShdw blurRad="292100" rotWithShape="0" algn="tl" dir="2700000" dist="139700">
              <a:srgbClr val="333333">
                <a:alpha val="64705"/>
              </a:srgbClr>
            </a:outerShdw>
          </a:effectLst>
        </p:spPr>
      </p:pic>
      <p:sp>
        <p:nvSpPr>
          <p:cNvPr id="930" name="Google Shape;930;p280"/>
          <p:cNvSpPr txBox="1"/>
          <p:nvPr/>
        </p:nvSpPr>
        <p:spPr>
          <a:xfrm>
            <a:off x="5157788" y="2005336"/>
            <a:ext cx="3734421" cy="1674817"/>
          </a:xfrm>
          <a:prstGeom prst="rect">
            <a:avLst/>
          </a:prstGeom>
          <a:noFill/>
          <a:ln>
            <a:noFill/>
          </a:ln>
        </p:spPr>
        <p:txBody>
          <a:bodyPr anchorCtr="0" anchor="t" bIns="0" lIns="0" spcFirstLastPara="1" rIns="0" wrap="square" tIns="12700">
            <a:spAutoFit/>
          </a:bodyPr>
          <a:lstStyle/>
          <a:p>
            <a:pPr indent="-457200" lvl="0" marL="469265" marR="9525"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The average user rating is  divided into 4 categories:</a:t>
            </a:r>
            <a:endParaRPr b="0" i="0" sz="1200" u="none" cap="none" strike="noStrike">
              <a:solidFill>
                <a:schemeClr val="accent2"/>
              </a:solidFill>
              <a:latin typeface="Calibri"/>
              <a:ea typeface="Calibri"/>
              <a:cs typeface="Calibri"/>
              <a:sym typeface="Calibri"/>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Rating: 4-5 ⇒ Top Rated</a:t>
            </a:r>
            <a:endParaRPr b="0" i="0" sz="1200" u="none" cap="none" strike="noStrike">
              <a:solidFill>
                <a:schemeClr val="accent2"/>
              </a:solidFill>
              <a:latin typeface="Calibri"/>
              <a:ea typeface="Calibri"/>
              <a:cs typeface="Calibri"/>
              <a:sym typeface="Calibri"/>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Rating: 3-4 ⇒ Above Average</a:t>
            </a:r>
            <a:endParaRPr b="0" i="0" sz="1200" u="none" cap="none" strike="noStrike">
              <a:solidFill>
                <a:schemeClr val="accent2"/>
              </a:solidFill>
              <a:latin typeface="Calibri"/>
              <a:ea typeface="Calibri"/>
              <a:cs typeface="Calibri"/>
              <a:sym typeface="Calibri"/>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Rating: 2-3 ⇒ Average</a:t>
            </a:r>
            <a:endParaRPr b="0" i="0" sz="1200" u="none" cap="none" strike="noStrike">
              <a:solidFill>
                <a:schemeClr val="accent2"/>
              </a:solidFill>
              <a:latin typeface="Calibri"/>
              <a:ea typeface="Calibri"/>
              <a:cs typeface="Calibri"/>
              <a:sym typeface="Calibri"/>
            </a:endParaRPr>
          </a:p>
          <a:p>
            <a:pPr indent="-367030" lvl="1" marL="46990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Rating: 1-2 ⇒ Below Average</a:t>
            </a:r>
            <a:endParaRPr b="0" i="0" sz="1200" u="none" cap="none" strike="noStrike">
              <a:solidFill>
                <a:schemeClr val="accent2"/>
              </a:solidFill>
              <a:latin typeface="Calibri"/>
              <a:ea typeface="Calibri"/>
              <a:cs typeface="Calibri"/>
              <a:sym typeface="Calibri"/>
            </a:endParaRPr>
          </a:p>
          <a:p>
            <a:pPr indent="-457200" lvl="0" marL="469265" marR="5080" rtl="0" algn="just">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The majority of the apps in  the Play Store (~80%) are top  rated.</a:t>
            </a:r>
            <a:endParaRPr b="0" i="0" sz="1200" u="none" cap="none" strike="noStrike">
              <a:solidFill>
                <a:schemeClr val="accent2"/>
              </a:solidFill>
              <a:latin typeface="Calibri"/>
              <a:ea typeface="Calibri"/>
              <a:cs typeface="Calibri"/>
              <a:sym typeface="Calibri"/>
            </a:endParaRPr>
          </a:p>
          <a:p>
            <a:pPr indent="-457200" lvl="0" marL="469265" marR="5080" rtl="0" algn="just">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This implies that the majority  of the users are happy with  the services received via the  respective app.</a:t>
            </a:r>
            <a:endParaRPr b="0" i="0" sz="1200" u="none" cap="none" strike="noStrike">
              <a:solidFill>
                <a:schemeClr val="accent2"/>
              </a:solidFill>
              <a:latin typeface="Calibri"/>
              <a:ea typeface="Calibri"/>
              <a:cs typeface="Calibri"/>
              <a:sym typeface="Calibri"/>
            </a:endParaRPr>
          </a:p>
        </p:txBody>
      </p:sp>
      <p:sp>
        <p:nvSpPr>
          <p:cNvPr id="931" name="Google Shape;931;p280"/>
          <p:cNvSpPr/>
          <p:nvPr/>
        </p:nvSpPr>
        <p:spPr>
          <a:xfrm>
            <a:off x="5095461" y="1912931"/>
            <a:ext cx="3902445" cy="230188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281"/>
          <p:cNvPicPr preferRelativeResize="0"/>
          <p:nvPr/>
        </p:nvPicPr>
        <p:blipFill rotWithShape="1">
          <a:blip r:embed="rId3">
            <a:alphaModFix/>
          </a:blip>
          <a:srcRect b="0" l="0" r="0" t="0"/>
          <a:stretch/>
        </p:blipFill>
        <p:spPr>
          <a:xfrm>
            <a:off x="180124" y="850997"/>
            <a:ext cx="6592150" cy="4201903"/>
          </a:xfrm>
          <a:prstGeom prst="rect">
            <a:avLst/>
          </a:prstGeom>
          <a:noFill/>
          <a:ln>
            <a:noFill/>
          </a:ln>
        </p:spPr>
      </p:pic>
      <p:sp>
        <p:nvSpPr>
          <p:cNvPr id="937" name="Google Shape;937;p281"/>
          <p:cNvSpPr txBox="1"/>
          <p:nvPr/>
        </p:nvSpPr>
        <p:spPr>
          <a:xfrm>
            <a:off x="1073094" y="173889"/>
            <a:ext cx="6292112" cy="6771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Top 10 installed apps in any category</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Calibri"/>
              <a:ea typeface="Calibri"/>
              <a:cs typeface="Calibri"/>
              <a:sym typeface="Calibri"/>
            </a:endParaRPr>
          </a:p>
        </p:txBody>
      </p:sp>
      <p:sp>
        <p:nvSpPr>
          <p:cNvPr id="938" name="Google Shape;938;p281"/>
          <p:cNvSpPr/>
          <p:nvPr/>
        </p:nvSpPr>
        <p:spPr>
          <a:xfrm>
            <a:off x="494997"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39" name="Google Shape;939;p281"/>
          <p:cNvSpPr txBox="1"/>
          <p:nvPr/>
        </p:nvSpPr>
        <p:spPr>
          <a:xfrm>
            <a:off x="6822825" y="1065309"/>
            <a:ext cx="2027295" cy="2462213"/>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This chart displays the most popular apps within the 'Games' category. A more in-depth exploration of the Play Store indicates that these apps are lightweight, casual, and primarily designed for single-player gaming experiences.</a:t>
            </a:r>
            <a:endParaRPr b="0" i="0" sz="1400" u="none" cap="none" strike="noStrike">
              <a:solidFill>
                <a:schemeClr val="accent2"/>
              </a:solidFill>
              <a:latin typeface="Calibri"/>
              <a:ea typeface="Calibri"/>
              <a:cs typeface="Calibri"/>
              <a:sym typeface="Calibri"/>
            </a:endParaRPr>
          </a:p>
        </p:txBody>
      </p:sp>
      <p:sp>
        <p:nvSpPr>
          <p:cNvPr id="940" name="Google Shape;940;p281"/>
          <p:cNvSpPr/>
          <p:nvPr/>
        </p:nvSpPr>
        <p:spPr>
          <a:xfrm>
            <a:off x="6822825" y="1065309"/>
            <a:ext cx="2117931" cy="246221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282"/>
          <p:cNvPicPr preferRelativeResize="0"/>
          <p:nvPr/>
        </p:nvPicPr>
        <p:blipFill rotWithShape="1">
          <a:blip r:embed="rId3">
            <a:alphaModFix/>
          </a:blip>
          <a:srcRect b="0" l="0" r="0" t="0"/>
          <a:stretch/>
        </p:blipFill>
        <p:spPr>
          <a:xfrm>
            <a:off x="8040" y="1005791"/>
            <a:ext cx="9144000" cy="4137709"/>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kx="0" rotWithShape="0" algn="bl" stA="28000" stPos="0" sy="-100000" ky="0"/>
          </a:effectLst>
        </p:spPr>
      </p:pic>
      <p:sp>
        <p:nvSpPr>
          <p:cNvPr id="946" name="Google Shape;946;p282"/>
          <p:cNvSpPr txBox="1"/>
          <p:nvPr/>
        </p:nvSpPr>
        <p:spPr>
          <a:xfrm>
            <a:off x="1164430" y="174117"/>
            <a:ext cx="456485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Top Free Apps</a:t>
            </a:r>
            <a:endParaRPr/>
          </a:p>
        </p:txBody>
      </p:sp>
      <p:sp>
        <p:nvSpPr>
          <p:cNvPr id="947" name="Google Shape;947;p282"/>
          <p:cNvSpPr/>
          <p:nvPr/>
        </p:nvSpPr>
        <p:spPr>
          <a:xfrm>
            <a:off x="505435" y="171911"/>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48" name="Google Shape;948;p282"/>
          <p:cNvSpPr txBox="1"/>
          <p:nvPr/>
        </p:nvSpPr>
        <p:spPr>
          <a:xfrm>
            <a:off x="3797167" y="1618338"/>
            <a:ext cx="4668252" cy="1329403"/>
          </a:xfrm>
          <a:prstGeom prst="rect">
            <a:avLst/>
          </a:prstGeom>
          <a:noFill/>
          <a:ln>
            <a:noFill/>
          </a:ln>
        </p:spPr>
        <p:txBody>
          <a:bodyPr anchorCtr="0" anchor="t" bIns="45700" lIns="91425" spcFirstLastPara="1" rIns="91425" wrap="square" tIns="45700">
            <a:spAutoFit/>
          </a:bodyPr>
          <a:lstStyle/>
          <a:p>
            <a:pPr indent="-457200" lvl="0" marL="469265" marR="9525" rtl="0" algn="just">
              <a:lnSpc>
                <a:spcPct val="114999"/>
              </a:lnSpc>
              <a:spcBef>
                <a:spcPts val="0"/>
              </a:spcBef>
              <a:spcAft>
                <a:spcPts val="0"/>
              </a:spcAft>
              <a:buClr>
                <a:srgbClr val="000000"/>
              </a:buClr>
              <a:buSzPts val="1400"/>
              <a:buFont typeface="Arial"/>
              <a:buChar char="❏"/>
            </a:pPr>
            <a:r>
              <a:rPr b="0" i="0" lang="en-US" sz="1400" u="none" cap="none" strike="noStrike">
                <a:solidFill>
                  <a:schemeClr val="accent2"/>
                </a:solidFill>
                <a:latin typeface="Calibri"/>
                <a:ea typeface="Calibri"/>
                <a:cs typeface="Calibri"/>
                <a:sym typeface="Calibri"/>
              </a:rPr>
              <a:t>In total, there are 20 apps that are available for free and have been installed more than one billion times.</a:t>
            </a:r>
            <a:endParaRPr/>
          </a:p>
          <a:p>
            <a:pPr indent="-457200" lvl="0" marL="469265" marR="9525" rtl="0" algn="just">
              <a:lnSpc>
                <a:spcPct val="114999"/>
              </a:lnSpc>
              <a:spcBef>
                <a:spcPts val="100"/>
              </a:spcBef>
              <a:spcAft>
                <a:spcPts val="0"/>
              </a:spcAft>
              <a:buClr>
                <a:srgbClr val="000000"/>
              </a:buClr>
              <a:buSzPts val="1400"/>
              <a:buFont typeface="Arial"/>
              <a:buChar char="❏"/>
            </a:pPr>
            <a:r>
              <a:rPr b="0" i="0" lang="en-US" sz="1400" u="none" cap="none" strike="noStrike">
                <a:solidFill>
                  <a:schemeClr val="accent2"/>
                </a:solidFill>
                <a:latin typeface="Calibri"/>
                <a:ea typeface="Calibri"/>
                <a:cs typeface="Calibri"/>
                <a:sym typeface="Calibri"/>
              </a:rPr>
              <a:t>The primary categories to which these apps belong include Communication (6 apps), Social (3 apps), Video Players (2 apps), Travel and Local (2 apps).</a:t>
            </a:r>
            <a:endParaRPr b="0" i="0" sz="1400" u="none" cap="none" strike="noStrike">
              <a:solidFill>
                <a:schemeClr val="accent2"/>
              </a:solidFill>
              <a:latin typeface="Calibri"/>
              <a:ea typeface="Calibri"/>
              <a:cs typeface="Calibri"/>
              <a:sym typeface="Calibri"/>
            </a:endParaRPr>
          </a:p>
        </p:txBody>
      </p:sp>
      <p:sp>
        <p:nvSpPr>
          <p:cNvPr id="949" name="Google Shape;949;p282"/>
          <p:cNvSpPr/>
          <p:nvPr/>
        </p:nvSpPr>
        <p:spPr>
          <a:xfrm>
            <a:off x="3797167" y="1520791"/>
            <a:ext cx="4668252" cy="1501542"/>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283"/>
          <p:cNvSpPr txBox="1"/>
          <p:nvPr/>
        </p:nvSpPr>
        <p:spPr>
          <a:xfrm>
            <a:off x="1094882" y="219131"/>
            <a:ext cx="62491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Top Paid Apps Based on Revenue Generated</a:t>
            </a:r>
            <a:endParaRPr b="1" i="0" sz="2400" u="none" cap="none" strike="noStrike">
              <a:solidFill>
                <a:srgbClr val="0070C0"/>
              </a:solidFill>
              <a:latin typeface="Calibri"/>
              <a:ea typeface="Calibri"/>
              <a:cs typeface="Calibri"/>
              <a:sym typeface="Calibri"/>
            </a:endParaRPr>
          </a:p>
        </p:txBody>
      </p:sp>
      <p:sp>
        <p:nvSpPr>
          <p:cNvPr id="955" name="Google Shape;955;p283"/>
          <p:cNvSpPr/>
          <p:nvPr/>
        </p:nvSpPr>
        <p:spPr>
          <a:xfrm>
            <a:off x="494997" y="173889"/>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56" name="Google Shape;956;p283"/>
          <p:cNvSpPr txBox="1"/>
          <p:nvPr/>
        </p:nvSpPr>
        <p:spPr>
          <a:xfrm>
            <a:off x="144379" y="892270"/>
            <a:ext cx="3493970" cy="4289700"/>
          </a:xfrm>
          <a:prstGeom prst="rect">
            <a:avLst/>
          </a:prstGeom>
          <a:noFill/>
          <a:ln>
            <a:noFill/>
          </a:ln>
        </p:spPr>
        <p:txBody>
          <a:bodyPr anchorCtr="0" anchor="t" bIns="45700" lIns="91425" spcFirstLastPara="1" rIns="91425" wrap="square" tIns="45700">
            <a:spAutoFit/>
          </a:bodyPr>
          <a:lstStyle/>
          <a:p>
            <a:pPr indent="-457200" lvl="0" marL="469265" marR="25400" rtl="0" algn="just">
              <a:lnSpc>
                <a:spcPct val="114999"/>
              </a:lnSpc>
              <a:spcBef>
                <a:spcPts val="0"/>
              </a:spcBef>
              <a:spcAft>
                <a:spcPts val="0"/>
              </a:spcAft>
              <a:buClr>
                <a:srgbClr val="004B53"/>
              </a:buClr>
              <a:buSzPts val="1400"/>
              <a:buFont typeface="Noto Sans Symbols"/>
              <a:buChar char="❑"/>
            </a:pPr>
            <a:r>
              <a:rPr b="0" i="0" lang="en-US" sz="1400" u="none" cap="none" strike="noStrike">
                <a:solidFill>
                  <a:schemeClr val="accent2"/>
                </a:solidFill>
                <a:latin typeface="Calibri"/>
                <a:ea typeface="Calibri"/>
                <a:cs typeface="Calibri"/>
                <a:sym typeface="Calibri"/>
              </a:rPr>
              <a:t>The formula for calculating generated revenue is as follows:</a:t>
            </a:r>
            <a:r>
              <a:rPr b="1" i="0" lang="en-US" sz="1400" u="none" cap="none" strike="noStrike">
                <a:solidFill>
                  <a:schemeClr val="accent2"/>
                </a:solidFill>
                <a:latin typeface="Calibri"/>
                <a:ea typeface="Calibri"/>
                <a:cs typeface="Calibri"/>
                <a:sym typeface="Calibri"/>
              </a:rPr>
              <a:t>        </a:t>
            </a:r>
            <a:endParaRPr/>
          </a:p>
          <a:p>
            <a:pPr indent="0" lvl="0" marL="12065" marR="25400" rtl="0" algn="just">
              <a:lnSpc>
                <a:spcPct val="114999"/>
              </a:lnSpc>
              <a:spcBef>
                <a:spcPts val="100"/>
              </a:spcBef>
              <a:spcAft>
                <a:spcPts val="0"/>
              </a:spcAft>
              <a:buNone/>
            </a:pPr>
            <a:r>
              <a:rPr b="1" i="0" lang="en-US" sz="1400" u="none" cap="none" strike="noStrike">
                <a:solidFill>
                  <a:schemeClr val="accent2"/>
                </a:solidFill>
                <a:latin typeface="Calibri"/>
                <a:ea typeface="Calibri"/>
                <a:cs typeface="Calibri"/>
                <a:sym typeface="Calibri"/>
              </a:rPr>
              <a:t>               Revenue  =    Installs *   Price</a:t>
            </a:r>
            <a:endParaRPr/>
          </a:p>
          <a:p>
            <a:pPr indent="-457200" lvl="0" marL="469265" marR="5080" rtl="0" algn="just">
              <a:lnSpc>
                <a:spcPct val="114999"/>
              </a:lnSpc>
              <a:spcBef>
                <a:spcPts val="0"/>
              </a:spcBef>
              <a:spcAft>
                <a:spcPts val="0"/>
              </a:spcAft>
              <a:buClr>
                <a:srgbClr val="004B53"/>
              </a:buClr>
              <a:buSzPts val="1400"/>
              <a:buFont typeface="Noto Sans Symbols"/>
              <a:buChar char="❑"/>
            </a:pPr>
            <a:r>
              <a:rPr b="0" i="0" lang="en-US" sz="1400" u="none" cap="none" strike="noStrike">
                <a:solidFill>
                  <a:schemeClr val="accent2"/>
                </a:solidFill>
                <a:latin typeface="Calibri"/>
                <a:ea typeface="Calibri"/>
                <a:cs typeface="Calibri"/>
                <a:sym typeface="Calibri"/>
              </a:rPr>
              <a:t>Please note that in this context, revenue exclusively pertains to income generated through paid app installations.</a:t>
            </a:r>
            <a:endParaRPr/>
          </a:p>
          <a:p>
            <a:pPr indent="-457200" lvl="0" marL="469265" marR="5080" rtl="0" algn="just">
              <a:lnSpc>
                <a:spcPct val="114999"/>
              </a:lnSpc>
              <a:spcBef>
                <a:spcPts val="0"/>
              </a:spcBef>
              <a:spcAft>
                <a:spcPts val="0"/>
              </a:spcAft>
              <a:buClr>
                <a:srgbClr val="004B53"/>
              </a:buClr>
              <a:buSzPts val="1400"/>
              <a:buFont typeface="Noto Sans Symbols"/>
              <a:buChar char="❑"/>
            </a:pPr>
            <a:r>
              <a:rPr b="0" i="0" lang="en-US" sz="1400" u="none" cap="none" strike="noStrike">
                <a:solidFill>
                  <a:schemeClr val="accent2"/>
                </a:solidFill>
                <a:latin typeface="Calibri"/>
                <a:ea typeface="Calibri"/>
                <a:cs typeface="Calibri"/>
                <a:sym typeface="Calibri"/>
              </a:rPr>
              <a:t>The prominent categories that encompass these apps are Lifestyle (5 apps), Family (5 apps), and Games (4 apps).</a:t>
            </a:r>
            <a:endParaRPr/>
          </a:p>
          <a:p>
            <a:pPr indent="-457200" lvl="0" marL="469265" marR="5080" rtl="0" algn="just">
              <a:lnSpc>
                <a:spcPct val="114999"/>
              </a:lnSpc>
              <a:spcBef>
                <a:spcPts val="0"/>
              </a:spcBef>
              <a:spcAft>
                <a:spcPts val="0"/>
              </a:spcAft>
              <a:buClr>
                <a:srgbClr val="004B53"/>
              </a:buClr>
              <a:buSzPts val="1400"/>
              <a:buFont typeface="Noto Sans Symbols"/>
              <a:buChar char="❑"/>
            </a:pPr>
            <a:r>
              <a:rPr b="0" i="0" lang="en-US" sz="1400" u="none" cap="none" strike="noStrike">
                <a:solidFill>
                  <a:schemeClr val="accent2"/>
                </a:solidFill>
                <a:latin typeface="Calibri"/>
                <a:ea typeface="Calibri"/>
                <a:cs typeface="Calibri"/>
                <a:sym typeface="Calibri"/>
              </a:rPr>
              <a:t>Minecraft, I Am Rich, and I Am Rich Premium emerge as the leading paid apps in terms of revenue generation.</a:t>
            </a:r>
            <a:endParaRPr/>
          </a:p>
          <a:p>
            <a:pPr indent="-457200" lvl="0" marL="469265" marR="5080" rtl="0" algn="just">
              <a:lnSpc>
                <a:spcPct val="114999"/>
              </a:lnSpc>
              <a:spcBef>
                <a:spcPts val="0"/>
              </a:spcBef>
              <a:spcAft>
                <a:spcPts val="0"/>
              </a:spcAft>
              <a:buClr>
                <a:srgbClr val="004B53"/>
              </a:buClr>
              <a:buSzPts val="1400"/>
              <a:buFont typeface="Noto Sans Symbols"/>
              <a:buChar char="❑"/>
            </a:pPr>
            <a:r>
              <a:rPr b="0" i="0" lang="en-US" sz="1400" u="none" cap="none" strike="noStrike">
                <a:solidFill>
                  <a:schemeClr val="accent2"/>
                </a:solidFill>
                <a:latin typeface="Calibri"/>
                <a:ea typeface="Calibri"/>
                <a:cs typeface="Calibri"/>
                <a:sym typeface="Calibri"/>
              </a:rPr>
              <a:t>Among the apps, Minecraft is the sole application that has accumulated more than 10 million installations.</a:t>
            </a:r>
            <a:endParaRPr b="0" i="0" sz="1200" u="none" cap="none" strike="noStrike">
              <a:solidFill>
                <a:schemeClr val="accent2"/>
              </a:solidFill>
              <a:latin typeface="Calibri"/>
              <a:ea typeface="Calibri"/>
              <a:cs typeface="Calibri"/>
              <a:sym typeface="Calibri"/>
            </a:endParaRPr>
          </a:p>
        </p:txBody>
      </p:sp>
      <p:sp>
        <p:nvSpPr>
          <p:cNvPr id="957" name="Google Shape;957;p283"/>
          <p:cNvSpPr/>
          <p:nvPr/>
        </p:nvSpPr>
        <p:spPr>
          <a:xfrm>
            <a:off x="144380" y="891636"/>
            <a:ext cx="3493970" cy="4251864"/>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958" name="Google Shape;958;p283"/>
          <p:cNvPicPr preferRelativeResize="0"/>
          <p:nvPr/>
        </p:nvPicPr>
        <p:blipFill rotWithShape="1">
          <a:blip r:embed="rId4">
            <a:alphaModFix/>
          </a:blip>
          <a:srcRect b="0" l="0" r="0" t="0"/>
          <a:stretch/>
        </p:blipFill>
        <p:spPr>
          <a:xfrm>
            <a:off x="3724975" y="1085683"/>
            <a:ext cx="5419025" cy="386376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269"/>
          <p:cNvSpPr txBox="1"/>
          <p:nvPr>
            <p:ph type="title"/>
          </p:nvPr>
        </p:nvSpPr>
        <p:spPr>
          <a:xfrm>
            <a:off x="1435100" y="447802"/>
            <a:ext cx="7044054" cy="3949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100"/>
              </a:spcBef>
              <a:spcAft>
                <a:spcPts val="0"/>
              </a:spcAft>
              <a:buSzPts val="1800"/>
              <a:buNone/>
            </a:pPr>
            <a:r>
              <a:rPr b="1" lang="en-US" sz="2400">
                <a:solidFill>
                  <a:srgbClr val="0070C0"/>
                </a:solidFill>
                <a:latin typeface="Calibri"/>
                <a:ea typeface="Calibri"/>
                <a:cs typeface="Calibri"/>
                <a:sym typeface="Calibri"/>
              </a:rPr>
              <a:t>WHY ANALYZE THE GOOGLE PLAY  STORE?</a:t>
            </a:r>
            <a:endParaRPr b="1" sz="2400">
              <a:solidFill>
                <a:srgbClr val="0070C0"/>
              </a:solidFill>
              <a:latin typeface="Calibri"/>
              <a:ea typeface="Calibri"/>
              <a:cs typeface="Calibri"/>
              <a:sym typeface="Calibri"/>
            </a:endParaRPr>
          </a:p>
        </p:txBody>
      </p:sp>
      <p:sp>
        <p:nvSpPr>
          <p:cNvPr id="788" name="Google Shape;788;p269"/>
          <p:cNvSpPr txBox="1"/>
          <p:nvPr/>
        </p:nvSpPr>
        <p:spPr>
          <a:xfrm>
            <a:off x="2135251" y="3167253"/>
            <a:ext cx="249936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0" i="0" lang="en-US" sz="1800" u="none" cap="none" strike="noStrike">
                <a:solidFill>
                  <a:srgbClr val="000000"/>
                </a:solidFill>
                <a:latin typeface="Calibri"/>
                <a:ea typeface="Calibri"/>
                <a:cs typeface="Calibri"/>
                <a:sym typeface="Calibri"/>
              </a:rPr>
              <a:t>What makes an App  popular? Can we predict  how popular it’s going to  be?</a:t>
            </a:r>
            <a:endParaRPr b="0" i="0" sz="1800" u="none" cap="none" strike="noStrike">
              <a:solidFill>
                <a:srgbClr val="000000"/>
              </a:solidFill>
              <a:latin typeface="Calibri"/>
              <a:ea typeface="Calibri"/>
              <a:cs typeface="Calibri"/>
              <a:sym typeface="Calibri"/>
            </a:endParaRPr>
          </a:p>
        </p:txBody>
      </p:sp>
      <p:sp>
        <p:nvSpPr>
          <p:cNvPr id="789" name="Google Shape;789;p269"/>
          <p:cNvSpPr txBox="1"/>
          <p:nvPr/>
        </p:nvSpPr>
        <p:spPr>
          <a:xfrm>
            <a:off x="2213610" y="1528064"/>
            <a:ext cx="1929764" cy="84899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Mobile App Market  is set to grow 20%  by 2023</a:t>
            </a:r>
            <a:endParaRPr b="0" i="0" sz="1800" u="none" cap="none" strike="noStrike">
              <a:solidFill>
                <a:srgbClr val="000000"/>
              </a:solidFill>
              <a:latin typeface="Calibri"/>
              <a:ea typeface="Calibri"/>
              <a:cs typeface="Calibri"/>
              <a:sym typeface="Calibri"/>
            </a:endParaRPr>
          </a:p>
        </p:txBody>
      </p:sp>
      <p:sp>
        <p:nvSpPr>
          <p:cNvPr id="790" name="Google Shape;790;p269"/>
          <p:cNvSpPr txBox="1"/>
          <p:nvPr/>
        </p:nvSpPr>
        <p:spPr>
          <a:xfrm>
            <a:off x="6053454" y="1528064"/>
            <a:ext cx="2108200" cy="84899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Android Apps  comprise 90% of the  Mobile App Market</a:t>
            </a:r>
            <a:endParaRPr b="0" i="0" sz="1800" u="none" cap="none" strike="noStrike">
              <a:solidFill>
                <a:srgbClr val="000000"/>
              </a:solidFill>
              <a:latin typeface="Calibri"/>
              <a:ea typeface="Calibri"/>
              <a:cs typeface="Calibri"/>
              <a:sym typeface="Calibri"/>
            </a:endParaRPr>
          </a:p>
        </p:txBody>
      </p:sp>
      <p:sp>
        <p:nvSpPr>
          <p:cNvPr id="791" name="Google Shape;791;p269"/>
          <p:cNvSpPr txBox="1"/>
          <p:nvPr/>
        </p:nvSpPr>
        <p:spPr>
          <a:xfrm>
            <a:off x="6053454" y="3136899"/>
            <a:ext cx="2425700" cy="12877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0" i="0" lang="en-US" sz="1800" u="none" cap="none" strike="noStrike">
                <a:solidFill>
                  <a:srgbClr val="000000"/>
                </a:solidFill>
                <a:latin typeface="Calibri"/>
                <a:ea typeface="Calibri"/>
                <a:cs typeface="Calibri"/>
                <a:sym typeface="Calibri"/>
              </a:rPr>
              <a:t>What are some  interesting patterns in  user behavior related to  app usage &amp; feedback</a:t>
            </a:r>
            <a:r>
              <a:rPr b="0" i="0" lang="en-US" sz="1800" u="none" cap="none" strike="noStrike">
                <a:solidFill>
                  <a:srgbClr val="FFFFFF"/>
                </a:solidFill>
                <a:latin typeface="Calibri"/>
                <a:ea typeface="Calibri"/>
                <a:cs typeface="Calibri"/>
                <a:sym typeface="Calibri"/>
              </a:rPr>
              <a:t>?</a:t>
            </a:r>
            <a:endParaRPr b="0" i="0" sz="1800" u="none" cap="none" strike="noStrike">
              <a:solidFill>
                <a:srgbClr val="000000"/>
              </a:solidFill>
              <a:latin typeface="Calibri"/>
              <a:ea typeface="Calibri"/>
              <a:cs typeface="Calibri"/>
              <a:sym typeface="Calibri"/>
            </a:endParaRPr>
          </a:p>
        </p:txBody>
      </p:sp>
      <p:sp>
        <p:nvSpPr>
          <p:cNvPr id="792" name="Google Shape;792;p269"/>
          <p:cNvSpPr/>
          <p:nvPr/>
        </p:nvSpPr>
        <p:spPr>
          <a:xfrm>
            <a:off x="943355" y="1420367"/>
            <a:ext cx="960119" cy="9616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793" name="Google Shape;793;p269"/>
          <p:cNvSpPr/>
          <p:nvPr/>
        </p:nvSpPr>
        <p:spPr>
          <a:xfrm>
            <a:off x="4919471" y="3182111"/>
            <a:ext cx="926591" cy="92811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794" name="Google Shape;794;p269"/>
          <p:cNvSpPr/>
          <p:nvPr/>
        </p:nvSpPr>
        <p:spPr>
          <a:xfrm>
            <a:off x="943355" y="3157727"/>
            <a:ext cx="960119" cy="9601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795" name="Google Shape;795;p269"/>
          <p:cNvSpPr/>
          <p:nvPr/>
        </p:nvSpPr>
        <p:spPr>
          <a:xfrm>
            <a:off x="4791455" y="1447800"/>
            <a:ext cx="961644" cy="960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nvGrpSpPr>
          <p:cNvPr id="796" name="Google Shape;796;p269"/>
          <p:cNvGrpSpPr/>
          <p:nvPr/>
        </p:nvGrpSpPr>
        <p:grpSpPr>
          <a:xfrm>
            <a:off x="538542" y="321949"/>
            <a:ext cx="809244" cy="809244"/>
            <a:chOff x="478536" y="263652"/>
            <a:chExt cx="809244" cy="809244"/>
          </a:xfrm>
        </p:grpSpPr>
        <p:sp>
          <p:nvSpPr>
            <p:cNvPr id="797" name="Google Shape;797;p269"/>
            <p:cNvSpPr/>
            <p:nvPr/>
          </p:nvSpPr>
          <p:spPr>
            <a:xfrm>
              <a:off x="478536" y="263652"/>
              <a:ext cx="809244" cy="80924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798" name="Google Shape;798;p269"/>
            <p:cNvSpPr/>
            <p:nvPr/>
          </p:nvSpPr>
          <p:spPr>
            <a:xfrm>
              <a:off x="537972" y="303276"/>
              <a:ext cx="694944" cy="6964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284"/>
          <p:cNvSpPr txBox="1"/>
          <p:nvPr/>
        </p:nvSpPr>
        <p:spPr>
          <a:xfrm>
            <a:off x="1163653" y="258808"/>
            <a:ext cx="32414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App Size Analysis</a:t>
            </a:r>
            <a:endParaRPr/>
          </a:p>
        </p:txBody>
      </p:sp>
      <p:sp>
        <p:nvSpPr>
          <p:cNvPr id="964" name="Google Shape;964;p284"/>
          <p:cNvSpPr/>
          <p:nvPr/>
        </p:nvSpPr>
        <p:spPr>
          <a:xfrm>
            <a:off x="554849" y="258809"/>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965" name="Google Shape;965;p284"/>
          <p:cNvPicPr preferRelativeResize="0"/>
          <p:nvPr/>
        </p:nvPicPr>
        <p:blipFill rotWithShape="1">
          <a:blip r:embed="rId4">
            <a:alphaModFix/>
          </a:blip>
          <a:srcRect b="0" l="0" r="0" t="0"/>
          <a:stretch/>
        </p:blipFill>
        <p:spPr>
          <a:xfrm>
            <a:off x="2252956" y="1146164"/>
            <a:ext cx="18000" cy="18000"/>
          </a:xfrm>
          <a:prstGeom prst="rect">
            <a:avLst/>
          </a:prstGeom>
          <a:noFill/>
          <a:ln>
            <a:noFill/>
          </a:ln>
        </p:spPr>
      </p:pic>
      <p:pic>
        <p:nvPicPr>
          <p:cNvPr id="966" name="Google Shape;966;p284"/>
          <p:cNvPicPr preferRelativeResize="0"/>
          <p:nvPr/>
        </p:nvPicPr>
        <p:blipFill rotWithShape="1">
          <a:blip r:embed="rId5">
            <a:alphaModFix/>
          </a:blip>
          <a:srcRect b="0" l="0" r="0" t="0"/>
          <a:stretch/>
        </p:blipFill>
        <p:spPr>
          <a:xfrm>
            <a:off x="2427916" y="2291324"/>
            <a:ext cx="25920" cy="18000"/>
          </a:xfrm>
          <a:prstGeom prst="rect">
            <a:avLst/>
          </a:prstGeom>
          <a:noFill/>
          <a:ln>
            <a:noFill/>
          </a:ln>
        </p:spPr>
      </p:pic>
      <p:sp>
        <p:nvSpPr>
          <p:cNvPr id="967" name="Google Shape;967;p284"/>
          <p:cNvSpPr txBox="1"/>
          <p:nvPr/>
        </p:nvSpPr>
        <p:spPr>
          <a:xfrm>
            <a:off x="0" y="939599"/>
            <a:ext cx="4405119" cy="1595309"/>
          </a:xfrm>
          <a:prstGeom prst="rect">
            <a:avLst/>
          </a:prstGeom>
          <a:noFill/>
          <a:ln>
            <a:noFill/>
          </a:ln>
        </p:spPr>
        <p:txBody>
          <a:bodyPr anchorCtr="0" anchor="t" bIns="45700" lIns="91425" spcFirstLastPara="1" rIns="91425" wrap="square" tIns="45700">
            <a:spAutoFit/>
          </a:bodyPr>
          <a:lstStyle/>
          <a:p>
            <a:pPr indent="-457200" lvl="0" marL="469265" marR="11430" rtl="0" algn="just">
              <a:lnSpc>
                <a:spcPct val="100000"/>
              </a:lnSpc>
              <a:spcBef>
                <a:spcPts val="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The apps are classified into size categories, ranging from approximately 0 to 100 MB, with each interval set at 10 MB.</a:t>
            </a:r>
            <a:endParaRPr/>
          </a:p>
          <a:p>
            <a:pPr indent="-457200" lvl="0" marL="469265" marR="11430" rtl="0" algn="just">
              <a:lnSpc>
                <a:spcPct val="100000"/>
              </a:lnSpc>
              <a:spcBef>
                <a:spcPts val="10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The quantity of apps within each size category reflects the level of competition.</a:t>
            </a:r>
            <a:endParaRPr/>
          </a:p>
          <a:p>
            <a:pPr indent="-457200" lvl="0" marL="469265" marR="11430" rtl="0" algn="just">
              <a:lnSpc>
                <a:spcPct val="100000"/>
              </a:lnSpc>
              <a:spcBef>
                <a:spcPts val="100"/>
              </a:spcBef>
              <a:spcAft>
                <a:spcPts val="0"/>
              </a:spcAft>
              <a:buClr>
                <a:srgbClr val="000000"/>
              </a:buClr>
              <a:buSzPts val="1200"/>
              <a:buFont typeface="Arial"/>
              <a:buChar char="❏"/>
            </a:pPr>
            <a:r>
              <a:rPr b="0" i="0" lang="en-US" sz="1200" u="none" cap="none" strike="noStrike">
                <a:solidFill>
                  <a:schemeClr val="accent2"/>
                </a:solidFill>
                <a:latin typeface="Calibri"/>
                <a:ea typeface="Calibri"/>
                <a:cs typeface="Calibri"/>
                <a:sym typeface="Calibri"/>
              </a:rPr>
              <a:t>The mean number of user reviews and average app installations within each size category serves as an indicator of the popularity of the respective app.</a:t>
            </a:r>
            <a:endParaRPr b="0" i="0" sz="1200" u="none" cap="none" strike="noStrike">
              <a:solidFill>
                <a:schemeClr val="accent2"/>
              </a:solidFill>
              <a:latin typeface="Calibri"/>
              <a:ea typeface="Calibri"/>
              <a:cs typeface="Calibri"/>
              <a:sym typeface="Calibri"/>
            </a:endParaRPr>
          </a:p>
        </p:txBody>
      </p:sp>
      <p:pic>
        <p:nvPicPr>
          <p:cNvPr id="968" name="Google Shape;968;p284"/>
          <p:cNvPicPr preferRelativeResize="0"/>
          <p:nvPr/>
        </p:nvPicPr>
        <p:blipFill rotWithShape="1">
          <a:blip r:embed="rId6">
            <a:alphaModFix/>
          </a:blip>
          <a:srcRect b="0" l="0" r="0" t="0"/>
          <a:stretch/>
        </p:blipFill>
        <p:spPr>
          <a:xfrm>
            <a:off x="4439039" y="39612"/>
            <a:ext cx="4073012" cy="2532138"/>
          </a:xfrm>
          <a:prstGeom prst="rect">
            <a:avLst/>
          </a:prstGeom>
          <a:noFill/>
          <a:ln>
            <a:noFill/>
          </a:ln>
          <a:effectLst>
            <a:outerShdw blurRad="107950" algn="ctr" dir="5400000" dist="12700">
              <a:srgbClr val="000000"/>
            </a:outerShdw>
          </a:effectLst>
        </p:spPr>
      </p:pic>
      <p:pic>
        <p:nvPicPr>
          <p:cNvPr id="969" name="Google Shape;969;p284"/>
          <p:cNvPicPr preferRelativeResize="0"/>
          <p:nvPr/>
        </p:nvPicPr>
        <p:blipFill rotWithShape="1">
          <a:blip r:embed="rId7">
            <a:alphaModFix/>
          </a:blip>
          <a:srcRect b="0" l="0" r="0" t="0"/>
          <a:stretch/>
        </p:blipFill>
        <p:spPr>
          <a:xfrm>
            <a:off x="4439036" y="2630025"/>
            <a:ext cx="4073015" cy="2513476"/>
          </a:xfrm>
          <a:prstGeom prst="rect">
            <a:avLst/>
          </a:prstGeom>
          <a:noFill/>
          <a:ln>
            <a:noFill/>
          </a:ln>
        </p:spPr>
      </p:pic>
      <p:pic>
        <p:nvPicPr>
          <p:cNvPr id="970" name="Google Shape;970;p284"/>
          <p:cNvPicPr preferRelativeResize="0"/>
          <p:nvPr/>
        </p:nvPicPr>
        <p:blipFill rotWithShape="1">
          <a:blip r:embed="rId8">
            <a:alphaModFix/>
          </a:blip>
          <a:srcRect b="0" l="0" r="0" t="0"/>
          <a:stretch/>
        </p:blipFill>
        <p:spPr>
          <a:xfrm>
            <a:off x="70630" y="2538009"/>
            <a:ext cx="4297777" cy="2559452"/>
          </a:xfrm>
          <a:prstGeom prst="rect">
            <a:avLst/>
          </a:prstGeom>
          <a:noFill/>
          <a:ln>
            <a:noFill/>
          </a:ln>
        </p:spPr>
      </p:pic>
      <p:sp>
        <p:nvSpPr>
          <p:cNvPr id="971" name="Google Shape;971;p284"/>
          <p:cNvSpPr/>
          <p:nvPr/>
        </p:nvSpPr>
        <p:spPr>
          <a:xfrm>
            <a:off x="70631" y="881324"/>
            <a:ext cx="4334488" cy="1653583"/>
          </a:xfrm>
          <a:custGeom>
            <a:rect b="b" l="l" r="r" t="t"/>
            <a:pathLst>
              <a:path extrusionOk="0" h="1865629" w="3270250">
                <a:moveTo>
                  <a:pt x="6350" y="0"/>
                </a:moveTo>
                <a:lnTo>
                  <a:pt x="6350" y="1865376"/>
                </a:lnTo>
              </a:path>
              <a:path extrusionOk="0" h="1865629" w="3270250">
                <a:moveTo>
                  <a:pt x="3263760" y="0"/>
                </a:moveTo>
                <a:lnTo>
                  <a:pt x="3263760" y="1865376"/>
                </a:lnTo>
              </a:path>
              <a:path extrusionOk="0" h="1865629" w="3270250">
                <a:moveTo>
                  <a:pt x="0" y="6350"/>
                </a:moveTo>
                <a:lnTo>
                  <a:pt x="3270110" y="6350"/>
                </a:lnTo>
              </a:path>
              <a:path extrusionOk="0" h="1865629" w="3270250">
                <a:moveTo>
                  <a:pt x="0" y="1859026"/>
                </a:moveTo>
                <a:lnTo>
                  <a:pt x="3270110" y="1859026"/>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70C0"/>
              </a:solidFill>
              <a:highlight>
                <a:srgbClr val="0000FF"/>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285"/>
          <p:cNvPicPr preferRelativeResize="0"/>
          <p:nvPr/>
        </p:nvPicPr>
        <p:blipFill rotWithShape="1">
          <a:blip r:embed="rId3">
            <a:alphaModFix/>
          </a:blip>
          <a:srcRect b="0" l="0" r="0" t="0"/>
          <a:stretch/>
        </p:blipFill>
        <p:spPr>
          <a:xfrm>
            <a:off x="0" y="837398"/>
            <a:ext cx="9144000" cy="4306102"/>
          </a:xfrm>
          <a:prstGeom prst="rect">
            <a:avLst/>
          </a:prstGeom>
          <a:noFill/>
          <a:ln>
            <a:noFill/>
          </a:ln>
        </p:spPr>
      </p:pic>
      <p:sp>
        <p:nvSpPr>
          <p:cNvPr id="977" name="Google Shape;977;p285"/>
          <p:cNvSpPr txBox="1"/>
          <p:nvPr/>
        </p:nvSpPr>
        <p:spPr>
          <a:xfrm>
            <a:off x="923614" y="173889"/>
            <a:ext cx="64493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 Android version based on each category</a:t>
            </a:r>
            <a:endParaRPr/>
          </a:p>
        </p:txBody>
      </p:sp>
      <p:sp>
        <p:nvSpPr>
          <p:cNvPr id="978" name="Google Shape;978;p285"/>
          <p:cNvSpPr/>
          <p:nvPr/>
        </p:nvSpPr>
        <p:spPr>
          <a:xfrm>
            <a:off x="410356"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286"/>
          <p:cNvPicPr preferRelativeResize="0"/>
          <p:nvPr/>
        </p:nvPicPr>
        <p:blipFill rotWithShape="1">
          <a:blip r:embed="rId3">
            <a:alphaModFix/>
          </a:blip>
          <a:srcRect b="0" l="0" r="0" t="0"/>
          <a:stretch/>
        </p:blipFill>
        <p:spPr>
          <a:xfrm>
            <a:off x="83761" y="914183"/>
            <a:ext cx="5626389" cy="4229317"/>
          </a:xfrm>
          <a:prstGeom prst="rect">
            <a:avLst/>
          </a:prstGeom>
          <a:noFill/>
          <a:ln>
            <a:noFill/>
          </a:ln>
        </p:spPr>
      </p:pic>
      <p:sp>
        <p:nvSpPr>
          <p:cNvPr id="984" name="Google Shape;984;p286"/>
          <p:cNvSpPr txBox="1"/>
          <p:nvPr/>
        </p:nvSpPr>
        <p:spPr>
          <a:xfrm>
            <a:off x="1113664" y="173889"/>
            <a:ext cx="642291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Percentage of Review Sentiments</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70C0"/>
              </a:solidFill>
              <a:latin typeface="Calibri"/>
              <a:ea typeface="Calibri"/>
              <a:cs typeface="Calibri"/>
              <a:sym typeface="Calibri"/>
            </a:endParaRPr>
          </a:p>
        </p:txBody>
      </p:sp>
      <p:sp>
        <p:nvSpPr>
          <p:cNvPr id="985" name="Google Shape;985;p286"/>
          <p:cNvSpPr/>
          <p:nvPr/>
        </p:nvSpPr>
        <p:spPr>
          <a:xfrm>
            <a:off x="430626" y="173889"/>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986" name="Google Shape;986;p286"/>
          <p:cNvSpPr txBox="1"/>
          <p:nvPr/>
        </p:nvSpPr>
        <p:spPr>
          <a:xfrm>
            <a:off x="5710150" y="2129311"/>
            <a:ext cx="3108960" cy="2491708"/>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t/>
            </a:r>
            <a:endParaRPr b="0" i="0" sz="1700" u="none" cap="none" strike="noStrike">
              <a:solidFill>
                <a:srgbClr val="000000"/>
              </a:solidFill>
              <a:latin typeface="Calibri"/>
              <a:ea typeface="Calibri"/>
              <a:cs typeface="Calibri"/>
              <a:sym typeface="Calibri"/>
            </a:endParaRPr>
          </a:p>
          <a:p>
            <a:pPr indent="0" lvl="0" marL="91440" marR="84455" rtl="0" algn="just">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The merged dataset, combining unique apps from the Play Store and user reviews, comprises a total of 816 entries.</a:t>
            </a:r>
            <a:endParaRPr/>
          </a:p>
          <a:p>
            <a:pPr indent="0" lvl="0" marL="91440" marR="84455" rtl="0" algn="just">
              <a:lnSpc>
                <a:spcPct val="100000"/>
              </a:lnSpc>
              <a:spcBef>
                <a:spcPts val="0"/>
              </a:spcBef>
              <a:spcAft>
                <a:spcPts val="0"/>
              </a:spcAft>
              <a:buNone/>
            </a:pPr>
            <a:r>
              <a:t/>
            </a:r>
            <a:endParaRPr b="0" i="0" sz="1650" u="none" cap="none" strike="noStrike">
              <a:solidFill>
                <a:schemeClr val="accent2"/>
              </a:solidFill>
              <a:latin typeface="Calibri"/>
              <a:ea typeface="Calibri"/>
              <a:cs typeface="Calibri"/>
              <a:sym typeface="Calibri"/>
            </a:endParaRPr>
          </a:p>
          <a:p>
            <a:pPr indent="0" lvl="0" marL="91440" marR="81280" rtl="0" algn="just">
              <a:lnSpc>
                <a:spcPct val="100000"/>
              </a:lnSpc>
              <a:spcBef>
                <a:spcPts val="5"/>
              </a:spcBef>
              <a:spcAft>
                <a:spcPts val="0"/>
              </a:spcAft>
              <a:buNone/>
            </a:pPr>
            <a:r>
              <a:rPr b="0" i="0" lang="en-US" sz="1600" u="none" cap="none" strike="noStrike">
                <a:solidFill>
                  <a:schemeClr val="accent2"/>
                </a:solidFill>
                <a:latin typeface="Calibri"/>
                <a:ea typeface="Calibri"/>
                <a:cs typeface="Calibri"/>
                <a:sym typeface="Calibri"/>
              </a:rPr>
              <a:t>In the Sentiment column, you'll find that 64% of the values are Positive, 22% are Negative, and 14% are Neutral.</a:t>
            </a:r>
            <a:endParaRPr b="0" i="0" sz="1600" u="none" cap="none" strike="noStrike">
              <a:solidFill>
                <a:schemeClr val="accent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87"/>
          <p:cNvSpPr txBox="1"/>
          <p:nvPr/>
        </p:nvSpPr>
        <p:spPr>
          <a:xfrm>
            <a:off x="983480" y="177402"/>
            <a:ext cx="82760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Positive and Negative Reviews</a:t>
            </a:r>
            <a:endParaRPr b="1" i="0" sz="2400" u="none" cap="none" strike="noStrike">
              <a:solidFill>
                <a:srgbClr val="0070C0"/>
              </a:solidFill>
              <a:latin typeface="Calibri"/>
              <a:ea typeface="Calibri"/>
              <a:cs typeface="Calibri"/>
              <a:sym typeface="Calibri"/>
            </a:endParaRPr>
          </a:p>
        </p:txBody>
      </p:sp>
      <p:sp>
        <p:nvSpPr>
          <p:cNvPr id="992" name="Google Shape;992;p287"/>
          <p:cNvSpPr/>
          <p:nvPr/>
        </p:nvSpPr>
        <p:spPr>
          <a:xfrm>
            <a:off x="302492" y="177402"/>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993" name="Google Shape;993;p287"/>
          <p:cNvPicPr preferRelativeResize="0"/>
          <p:nvPr/>
        </p:nvPicPr>
        <p:blipFill rotWithShape="1">
          <a:blip r:embed="rId4">
            <a:alphaModFix/>
          </a:blip>
          <a:srcRect b="0" l="0" r="0" t="0"/>
          <a:stretch/>
        </p:blipFill>
        <p:spPr>
          <a:xfrm>
            <a:off x="4572001" y="792092"/>
            <a:ext cx="4571999" cy="3599876"/>
          </a:xfrm>
          <a:prstGeom prst="rect">
            <a:avLst/>
          </a:prstGeom>
          <a:noFill/>
          <a:ln>
            <a:noFill/>
          </a:ln>
        </p:spPr>
      </p:pic>
      <p:pic>
        <p:nvPicPr>
          <p:cNvPr id="994" name="Google Shape;994;p287"/>
          <p:cNvPicPr preferRelativeResize="0"/>
          <p:nvPr/>
        </p:nvPicPr>
        <p:blipFill rotWithShape="1">
          <a:blip r:embed="rId5">
            <a:alphaModFix/>
          </a:blip>
          <a:srcRect b="0" l="0" r="0" t="0"/>
          <a:stretch/>
        </p:blipFill>
        <p:spPr>
          <a:xfrm>
            <a:off x="1" y="836701"/>
            <a:ext cx="4668252" cy="3514708"/>
          </a:xfrm>
          <a:prstGeom prst="rect">
            <a:avLst/>
          </a:prstGeom>
          <a:noFill/>
          <a:ln>
            <a:noFill/>
          </a:ln>
        </p:spPr>
      </p:pic>
      <p:sp>
        <p:nvSpPr>
          <p:cNvPr id="995" name="Google Shape;995;p287"/>
          <p:cNvSpPr txBox="1"/>
          <p:nvPr/>
        </p:nvSpPr>
        <p:spPr>
          <a:xfrm>
            <a:off x="0" y="4436577"/>
            <a:ext cx="4803006" cy="652743"/>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3185"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Within the merged dataset, the app "Helix Jump" holds the record for the highest number of positive sentiment counts, with a total of 209.</a:t>
            </a:r>
            <a:endParaRPr b="0" i="0" sz="1400" u="none" cap="none" strike="noStrike">
              <a:solidFill>
                <a:schemeClr val="accent2"/>
              </a:solidFill>
              <a:latin typeface="Calibri"/>
              <a:ea typeface="Calibri"/>
              <a:cs typeface="Calibri"/>
              <a:sym typeface="Calibri"/>
            </a:endParaRPr>
          </a:p>
        </p:txBody>
      </p:sp>
      <p:sp>
        <p:nvSpPr>
          <p:cNvPr id="996" name="Google Shape;996;p287"/>
          <p:cNvSpPr txBox="1"/>
          <p:nvPr/>
        </p:nvSpPr>
        <p:spPr>
          <a:xfrm>
            <a:off x="5067202" y="4366824"/>
            <a:ext cx="4076798" cy="745076"/>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6350">
            <a:spAutoFit/>
          </a:bodyPr>
          <a:lstStyle/>
          <a:p>
            <a:pPr indent="0" lvl="0" marL="91440" marR="82550" rtl="0" algn="just">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In the combined dataset, "Angry Birds Classic" stands out with the highest count of negative sentiments, which is 147.</a:t>
            </a:r>
            <a:endParaRPr b="0" i="0" sz="1600" u="none" cap="none" strike="noStrike">
              <a:solidFill>
                <a:schemeClr val="accent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288"/>
          <p:cNvPicPr preferRelativeResize="0"/>
          <p:nvPr/>
        </p:nvPicPr>
        <p:blipFill rotWithShape="1">
          <a:blip r:embed="rId3">
            <a:alphaModFix/>
          </a:blip>
          <a:srcRect b="0" l="0" r="0" t="0"/>
          <a:stretch/>
        </p:blipFill>
        <p:spPr>
          <a:xfrm>
            <a:off x="2868328" y="1042654"/>
            <a:ext cx="6275672" cy="4100846"/>
          </a:xfrm>
          <a:prstGeom prst="rect">
            <a:avLst/>
          </a:prstGeom>
          <a:noFill/>
          <a:ln>
            <a:noFill/>
          </a:ln>
        </p:spPr>
      </p:pic>
      <p:sp>
        <p:nvSpPr>
          <p:cNvPr id="1002" name="Google Shape;1002;p288"/>
          <p:cNvSpPr txBox="1"/>
          <p:nvPr/>
        </p:nvSpPr>
        <p:spPr>
          <a:xfrm>
            <a:off x="1008255" y="79997"/>
            <a:ext cx="537730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Is sentiment_subjectivity proportional to sentiment_polarity?</a:t>
            </a:r>
            <a:endParaRPr/>
          </a:p>
        </p:txBody>
      </p:sp>
      <p:sp>
        <p:nvSpPr>
          <p:cNvPr id="1003" name="Google Shape;1003;p288"/>
          <p:cNvSpPr/>
          <p:nvPr/>
        </p:nvSpPr>
        <p:spPr>
          <a:xfrm>
            <a:off x="397549" y="154638"/>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1004" name="Google Shape;1004;p288"/>
          <p:cNvSpPr txBox="1"/>
          <p:nvPr/>
        </p:nvSpPr>
        <p:spPr>
          <a:xfrm>
            <a:off x="22164" y="1730028"/>
            <a:ext cx="2868328"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chemeClr val="accent2"/>
                </a:solidFill>
                <a:latin typeface="Calibri"/>
                <a:ea typeface="Calibri"/>
                <a:cs typeface="Calibri"/>
                <a:sym typeface="Calibri"/>
              </a:rPr>
              <a:t>Based on the scatter plot above, we can draw the conclusion that sentiment subjectivity is not consistently proportional to sentiment polarity. However, in the majority of cases, it exhibits a proportional relationship, especially when subjectivity variance is either very high or very low.</a:t>
            </a:r>
            <a:endParaRPr b="0" i="0" sz="1600" u="none" cap="none" strike="noStrike">
              <a:solidFill>
                <a:schemeClr val="accent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289"/>
          <p:cNvSpPr txBox="1"/>
          <p:nvPr/>
        </p:nvSpPr>
        <p:spPr>
          <a:xfrm>
            <a:off x="948545" y="156755"/>
            <a:ext cx="67881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Co-Relation in merged data frame</a:t>
            </a:r>
            <a:endParaRPr/>
          </a:p>
        </p:txBody>
      </p:sp>
      <p:pic>
        <p:nvPicPr>
          <p:cNvPr id="1010" name="Google Shape;1010;p289"/>
          <p:cNvPicPr preferRelativeResize="0"/>
          <p:nvPr/>
        </p:nvPicPr>
        <p:blipFill rotWithShape="1">
          <a:blip r:embed="rId3">
            <a:alphaModFix/>
          </a:blip>
          <a:srcRect b="0" l="0" r="0" t="0"/>
          <a:stretch/>
        </p:blipFill>
        <p:spPr>
          <a:xfrm>
            <a:off x="2360668" y="705047"/>
            <a:ext cx="6755864" cy="4438453"/>
          </a:xfrm>
          <a:prstGeom prst="rect">
            <a:avLst/>
          </a:prstGeom>
          <a:noFill/>
          <a:ln>
            <a:noFill/>
          </a:ln>
        </p:spPr>
      </p:pic>
      <p:sp>
        <p:nvSpPr>
          <p:cNvPr id="1011" name="Google Shape;1011;p289"/>
          <p:cNvSpPr txBox="1"/>
          <p:nvPr/>
        </p:nvSpPr>
        <p:spPr>
          <a:xfrm>
            <a:off x="59803" y="1704975"/>
            <a:ext cx="2268530" cy="1971052"/>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250">
            <a:spAutoFit/>
          </a:bodyPr>
          <a:lstStyle/>
          <a:p>
            <a:pPr indent="0" lvl="0" marL="91440" marR="83820" rtl="0" algn="just">
              <a:lnSpc>
                <a:spcPct val="100000"/>
              </a:lnSpc>
              <a:spcBef>
                <a:spcPts val="0"/>
              </a:spcBef>
              <a:spcAft>
                <a:spcPts val="0"/>
              </a:spcAft>
              <a:buNone/>
            </a:pPr>
            <a:r>
              <a:rPr b="0" i="0" lang="en-US" sz="1600" u="none" cap="none" strike="noStrike">
                <a:solidFill>
                  <a:srgbClr val="124F5C"/>
                </a:solidFill>
                <a:latin typeface="Calibri"/>
                <a:ea typeface="Calibri"/>
                <a:cs typeface="Calibri"/>
                <a:sym typeface="Calibri"/>
              </a:rPr>
              <a:t>Within this correlation matrix, no substantial correlation is observed between Rating, Reviews, Size, Installs, and Sentiment Polarity or Sentiment Subjectivity.</a:t>
            </a:r>
            <a:endParaRPr b="0" i="0" sz="1600" u="none" cap="none" strike="noStrike">
              <a:solidFill>
                <a:srgbClr val="000000"/>
              </a:solidFill>
              <a:latin typeface="Calibri"/>
              <a:ea typeface="Calibri"/>
              <a:cs typeface="Calibri"/>
              <a:sym typeface="Calibri"/>
            </a:endParaRPr>
          </a:p>
        </p:txBody>
      </p:sp>
      <p:sp>
        <p:nvSpPr>
          <p:cNvPr id="1012" name="Google Shape;1012;p289"/>
          <p:cNvSpPr/>
          <p:nvPr/>
        </p:nvSpPr>
        <p:spPr>
          <a:xfrm>
            <a:off x="261634" y="156755"/>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pic>
        <p:nvPicPr>
          <p:cNvPr id="1017" name="Google Shape;1017;p290"/>
          <p:cNvPicPr preferRelativeResize="0"/>
          <p:nvPr/>
        </p:nvPicPr>
        <p:blipFill rotWithShape="1">
          <a:blip r:embed="rId3">
            <a:alphaModFix/>
          </a:blip>
          <a:srcRect b="0" l="0" r="0" t="0"/>
          <a:stretch/>
        </p:blipFill>
        <p:spPr>
          <a:xfrm>
            <a:off x="155869" y="1440953"/>
            <a:ext cx="3753853" cy="2854751"/>
          </a:xfrm>
          <a:prstGeom prst="rect">
            <a:avLst/>
          </a:prstGeom>
          <a:noFill/>
          <a:ln>
            <a:noFill/>
          </a:ln>
        </p:spPr>
      </p:pic>
      <p:sp>
        <p:nvSpPr>
          <p:cNvPr id="1018" name="Google Shape;1018;p290"/>
          <p:cNvSpPr/>
          <p:nvPr/>
        </p:nvSpPr>
        <p:spPr>
          <a:xfrm>
            <a:off x="44865" y="86484"/>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pic>
        <p:nvPicPr>
          <p:cNvPr id="1019" name="Google Shape;1019;p290"/>
          <p:cNvPicPr preferRelativeResize="0"/>
          <p:nvPr/>
        </p:nvPicPr>
        <p:blipFill rotWithShape="1">
          <a:blip r:embed="rId5">
            <a:alphaModFix/>
          </a:blip>
          <a:srcRect b="0" l="0" r="0" t="0"/>
          <a:stretch/>
        </p:blipFill>
        <p:spPr>
          <a:xfrm>
            <a:off x="4048504" y="549727"/>
            <a:ext cx="5050631" cy="2318602"/>
          </a:xfrm>
          <a:prstGeom prst="rect">
            <a:avLst/>
          </a:prstGeom>
          <a:noFill/>
          <a:ln>
            <a:noFill/>
          </a:ln>
        </p:spPr>
      </p:pic>
      <p:pic>
        <p:nvPicPr>
          <p:cNvPr id="1020" name="Google Shape;1020;p290"/>
          <p:cNvPicPr preferRelativeResize="0"/>
          <p:nvPr/>
        </p:nvPicPr>
        <p:blipFill rotWithShape="1">
          <a:blip r:embed="rId6">
            <a:alphaModFix/>
          </a:blip>
          <a:srcRect b="0" l="0" r="0" t="0"/>
          <a:stretch/>
        </p:blipFill>
        <p:spPr>
          <a:xfrm>
            <a:off x="3955983" y="2868329"/>
            <a:ext cx="5157663" cy="2275172"/>
          </a:xfrm>
          <a:prstGeom prst="rect">
            <a:avLst/>
          </a:prstGeom>
          <a:noFill/>
          <a:ln>
            <a:noFill/>
          </a:ln>
        </p:spPr>
      </p:pic>
      <p:sp>
        <p:nvSpPr>
          <p:cNvPr id="1021" name="Google Shape;1021;p290"/>
          <p:cNvSpPr txBox="1"/>
          <p:nvPr/>
        </p:nvSpPr>
        <p:spPr>
          <a:xfrm>
            <a:off x="525002" y="86484"/>
            <a:ext cx="861899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Distribution of Apps updated over the Year and Month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8"/>
          <p:cNvSpPr txBox="1"/>
          <p:nvPr>
            <p:ph type="title"/>
          </p:nvPr>
        </p:nvSpPr>
        <p:spPr>
          <a:xfrm>
            <a:off x="384724" y="503825"/>
            <a:ext cx="3322320"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lang="en-US" sz="2800">
                <a:latin typeface="Calibri"/>
                <a:ea typeface="Calibri"/>
                <a:cs typeface="Calibri"/>
                <a:sym typeface="Calibri"/>
              </a:rPr>
              <a:t>Challenges Faced</a:t>
            </a:r>
            <a:endParaRPr sz="2800">
              <a:latin typeface="Calibri"/>
              <a:ea typeface="Calibri"/>
              <a:cs typeface="Calibri"/>
              <a:sym typeface="Calibri"/>
            </a:endParaRPr>
          </a:p>
        </p:txBody>
      </p:sp>
      <p:sp>
        <p:nvSpPr>
          <p:cNvPr id="1027" name="Google Shape;1027;p18"/>
          <p:cNvSpPr txBox="1"/>
          <p:nvPr/>
        </p:nvSpPr>
        <p:spPr>
          <a:xfrm>
            <a:off x="62991" y="886988"/>
            <a:ext cx="8363584" cy="1943353"/>
          </a:xfrm>
          <a:prstGeom prst="rect">
            <a:avLst/>
          </a:prstGeom>
          <a:noFill/>
          <a:ln>
            <a:noFill/>
          </a:ln>
        </p:spPr>
        <p:txBody>
          <a:bodyPr anchorCtr="0" anchor="t" bIns="0" lIns="0" spcFirstLastPara="1" rIns="0" wrap="square" tIns="53325">
            <a:spAutoFit/>
          </a:bodyPr>
          <a:lstStyle/>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Analyzing the dataset and understanding the issue at hand.</a:t>
            </a:r>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Evaluating the key performance indicators (KPIs) for app development and formulating a solution to address the issue.</a:t>
            </a:r>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Managing errors, duplicates, and missing (NaN) values within the dataset.</a:t>
            </a:r>
            <a:endParaRPr/>
          </a:p>
          <a:p>
            <a:pPr indent="-457200" lvl="0" marL="469265" marR="10795" rtl="0" algn="just">
              <a:lnSpc>
                <a:spcPct val="114999"/>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Creating various visual representations to condense the dataset's information and effectively convey the findings and patterns to the audience.</a:t>
            </a:r>
            <a:endParaRPr b="0" i="0" sz="1800" u="none" cap="none" strike="noStrike">
              <a:solidFill>
                <a:schemeClr val="accent2"/>
              </a:solidFill>
              <a:latin typeface="Calibri"/>
              <a:ea typeface="Calibri"/>
              <a:cs typeface="Calibri"/>
              <a:sym typeface="Calibri"/>
            </a:endParaRPr>
          </a:p>
        </p:txBody>
      </p:sp>
      <p:sp>
        <p:nvSpPr>
          <p:cNvPr id="1028" name="Google Shape;1028;p18"/>
          <p:cNvSpPr/>
          <p:nvPr/>
        </p:nvSpPr>
        <p:spPr>
          <a:xfrm>
            <a:off x="0" y="3120918"/>
            <a:ext cx="9143981" cy="1122222"/>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a:effectLst>
            <a:reflection blurRad="0" dir="5400000" dist="101600" endA="295" endPos="92000" kx="0" rotWithShape="0" algn="bl" stA="50000" stPos="0" sy="-100000" ky="0"/>
          </a:effectLst>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1029" name="Google Shape;1029;p18"/>
          <p:cNvSpPr txBox="1"/>
          <p:nvPr/>
        </p:nvSpPr>
        <p:spPr>
          <a:xfrm>
            <a:off x="558123" y="140637"/>
            <a:ext cx="6417394" cy="3949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CC0000"/>
              </a:buClr>
              <a:buSzPts val="2800"/>
              <a:buFont typeface="Arial"/>
              <a:buNone/>
            </a:pPr>
            <a:r>
              <a:rPr b="1" i="0" lang="en-US" sz="2400" u="none" cap="none" strike="noStrike">
                <a:solidFill>
                  <a:srgbClr val="0070C0"/>
                </a:solidFill>
                <a:latin typeface="Calibri"/>
                <a:ea typeface="Calibri"/>
                <a:cs typeface="Calibri"/>
                <a:sym typeface="Calibri"/>
              </a:rPr>
              <a:t> Challenges Faced</a:t>
            </a:r>
            <a:endParaRPr b="1" i="0" sz="2400" u="none" cap="none" strike="noStrike">
              <a:solidFill>
                <a:srgbClr val="0070C0"/>
              </a:solidFill>
              <a:latin typeface="Calibri"/>
              <a:ea typeface="Calibri"/>
              <a:cs typeface="Calibri"/>
              <a:sym typeface="Calibri"/>
            </a:endParaRPr>
          </a:p>
        </p:txBody>
      </p:sp>
      <p:sp>
        <p:nvSpPr>
          <p:cNvPr id="1030" name="Google Shape;1030;p18"/>
          <p:cNvSpPr/>
          <p:nvPr/>
        </p:nvSpPr>
        <p:spPr>
          <a:xfrm>
            <a:off x="44865" y="86484"/>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27"/>
          <p:cNvSpPr txBox="1"/>
          <p:nvPr>
            <p:ph type="title"/>
          </p:nvPr>
        </p:nvSpPr>
        <p:spPr>
          <a:xfrm>
            <a:off x="672423" y="111352"/>
            <a:ext cx="2497667" cy="3949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2800"/>
              <a:buNone/>
            </a:pPr>
            <a:r>
              <a:rPr b="1" lang="en-US" sz="2400">
                <a:solidFill>
                  <a:srgbClr val="0070C0"/>
                </a:solidFill>
                <a:latin typeface="Calibri"/>
                <a:ea typeface="Calibri"/>
                <a:cs typeface="Calibri"/>
                <a:sym typeface="Calibri"/>
              </a:rPr>
              <a:t>Conclusion’s</a:t>
            </a:r>
            <a:endParaRPr b="1" sz="2800">
              <a:solidFill>
                <a:srgbClr val="0070C0"/>
              </a:solidFill>
              <a:latin typeface="Calibri"/>
              <a:ea typeface="Calibri"/>
              <a:cs typeface="Calibri"/>
              <a:sym typeface="Calibri"/>
            </a:endParaRPr>
          </a:p>
        </p:txBody>
      </p:sp>
      <p:sp>
        <p:nvSpPr>
          <p:cNvPr id="1036" name="Google Shape;1036;p27"/>
          <p:cNvSpPr txBox="1"/>
          <p:nvPr/>
        </p:nvSpPr>
        <p:spPr>
          <a:xfrm>
            <a:off x="195249" y="828801"/>
            <a:ext cx="8753500" cy="3874779"/>
          </a:xfrm>
          <a:prstGeom prst="rect">
            <a:avLst/>
          </a:prstGeom>
          <a:noFill/>
          <a:ln>
            <a:noFill/>
          </a:ln>
        </p:spPr>
        <p:txBody>
          <a:bodyPr anchorCtr="0" anchor="t" bIns="0" lIns="0" spcFirstLastPara="1" rIns="0" wrap="square" tIns="118725">
            <a:spAutoFit/>
          </a:bodyPr>
          <a:lstStyle/>
          <a:p>
            <a:pPr indent="0" lvl="0" marL="36000" marR="0" rtl="0" algn="just">
              <a:lnSpc>
                <a:spcPct val="100000"/>
              </a:lnSpc>
              <a:spcBef>
                <a:spcPts val="0"/>
              </a:spcBef>
              <a:spcAft>
                <a:spcPts val="0"/>
              </a:spcAft>
              <a:buNone/>
            </a:pPr>
            <a:r>
              <a:rPr b="1" i="0" lang="en-US" sz="1400" u="none" cap="none" strike="noStrike">
                <a:solidFill>
                  <a:schemeClr val="accent2"/>
                </a:solidFill>
                <a:latin typeface="Calibri"/>
                <a:ea typeface="Calibri"/>
                <a:cs typeface="Calibri"/>
                <a:sym typeface="Calibri"/>
              </a:rPr>
              <a:t>92.19% </a:t>
            </a:r>
            <a:r>
              <a:rPr b="0" i="0" lang="en-US" sz="1400" u="none" cap="none" strike="noStrike">
                <a:solidFill>
                  <a:schemeClr val="accent2"/>
                </a:solidFill>
                <a:latin typeface="Calibri"/>
                <a:ea typeface="Calibri"/>
                <a:cs typeface="Calibri"/>
                <a:sym typeface="Calibri"/>
              </a:rPr>
              <a:t>apps are </a:t>
            </a:r>
            <a:r>
              <a:rPr b="1" i="0" lang="en-US" sz="1400" u="none" cap="none" strike="noStrike">
                <a:solidFill>
                  <a:schemeClr val="accent2"/>
                </a:solidFill>
                <a:latin typeface="Calibri"/>
                <a:ea typeface="Calibri"/>
                <a:cs typeface="Calibri"/>
                <a:sym typeface="Calibri"/>
              </a:rPr>
              <a:t>Free </a:t>
            </a:r>
            <a:r>
              <a:rPr b="0" i="0" lang="en-US" sz="1400" u="none" cap="none" strike="noStrike">
                <a:solidFill>
                  <a:schemeClr val="accent2"/>
                </a:solidFill>
                <a:latin typeface="Calibri"/>
                <a:ea typeface="Calibri"/>
                <a:cs typeface="Calibri"/>
                <a:sym typeface="Calibri"/>
              </a:rPr>
              <a:t>and 7.81% apps are paid in type.</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81.80% </a:t>
            </a:r>
            <a:r>
              <a:rPr b="0" i="0" lang="en-US" sz="1400" u="none" cap="none" strike="noStrike">
                <a:solidFill>
                  <a:schemeClr val="accent2"/>
                </a:solidFill>
                <a:latin typeface="Calibri"/>
                <a:ea typeface="Calibri"/>
                <a:cs typeface="Calibri"/>
                <a:sym typeface="Calibri"/>
              </a:rPr>
              <a:t>apps have </a:t>
            </a:r>
            <a:r>
              <a:rPr b="1" i="0" lang="en-US" sz="1400" u="none" cap="none" strike="noStrike">
                <a:solidFill>
                  <a:schemeClr val="accent2"/>
                </a:solidFill>
                <a:latin typeface="Calibri"/>
                <a:ea typeface="Calibri"/>
                <a:cs typeface="Calibri"/>
                <a:sym typeface="Calibri"/>
              </a:rPr>
              <a:t>Everyone </a:t>
            </a:r>
            <a:r>
              <a:rPr b="0" i="0" lang="en-US" sz="1400" u="none" cap="none" strike="noStrike">
                <a:solidFill>
                  <a:schemeClr val="accent2"/>
                </a:solidFill>
                <a:latin typeface="Calibri"/>
                <a:ea typeface="Calibri"/>
                <a:cs typeface="Calibri"/>
                <a:sym typeface="Calibri"/>
              </a:rPr>
              <a:t>content rating.</a:t>
            </a:r>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Events </a:t>
            </a:r>
            <a:r>
              <a:rPr b="0" i="0" lang="en-US" sz="1400" u="none" cap="none" strike="noStrike">
                <a:solidFill>
                  <a:schemeClr val="accent2"/>
                </a:solidFill>
                <a:latin typeface="Calibri"/>
                <a:ea typeface="Calibri"/>
                <a:cs typeface="Calibri"/>
                <a:sym typeface="Calibri"/>
              </a:rPr>
              <a:t>category has a </a:t>
            </a:r>
            <a:r>
              <a:rPr b="1" i="0" lang="en-US" sz="1400" u="none" cap="none" strike="noStrike">
                <a:solidFill>
                  <a:schemeClr val="accent2"/>
                </a:solidFill>
                <a:latin typeface="Calibri"/>
                <a:ea typeface="Calibri"/>
                <a:cs typeface="Calibri"/>
                <a:sym typeface="Calibri"/>
              </a:rPr>
              <a:t>highest mean rating of 4.39 </a:t>
            </a:r>
            <a:r>
              <a:rPr b="0" i="0" lang="en-US" sz="1400" u="none" cap="none" strike="noStrike">
                <a:solidFill>
                  <a:schemeClr val="accent2"/>
                </a:solidFill>
                <a:latin typeface="Calibri"/>
                <a:ea typeface="Calibri"/>
                <a:cs typeface="Calibri"/>
                <a:sym typeface="Calibri"/>
              </a:rPr>
              <a:t>and Dating category has lowest 4.05 rating.</a:t>
            </a:r>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Family, Game and Tools are top three </a:t>
            </a:r>
            <a:r>
              <a:rPr b="0" i="0" lang="en-US" sz="1400" u="none" cap="none" strike="noStrike">
                <a:solidFill>
                  <a:schemeClr val="accent2"/>
                </a:solidFill>
                <a:latin typeface="Calibri"/>
                <a:ea typeface="Calibri"/>
                <a:cs typeface="Calibri"/>
                <a:sym typeface="Calibri"/>
              </a:rPr>
              <a:t>categories having 1906, 926 and 829 app count. </a:t>
            </a:r>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Most competitive category: </a:t>
            </a:r>
            <a:r>
              <a:rPr b="1" i="0" lang="en-US" sz="1400" u="none" cap="none" strike="noStrike">
                <a:solidFill>
                  <a:schemeClr val="accent2"/>
                </a:solidFill>
                <a:latin typeface="Calibri"/>
                <a:ea typeface="Calibri"/>
                <a:cs typeface="Calibri"/>
                <a:sym typeface="Calibri"/>
              </a:rPr>
              <a:t>Family</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Category with the highest number of installs: </a:t>
            </a:r>
            <a:r>
              <a:rPr b="1" i="0" lang="en-US" sz="1400" u="none" cap="none" strike="noStrike">
                <a:solidFill>
                  <a:schemeClr val="accent2"/>
                </a:solidFill>
                <a:latin typeface="Calibri"/>
                <a:ea typeface="Calibri"/>
                <a:cs typeface="Calibri"/>
                <a:sym typeface="Calibri"/>
              </a:rPr>
              <a:t>Game</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Tools, Entertainment, Education, Business and Medical are top Genres.</a:t>
            </a:r>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8783 Apps </a:t>
            </a:r>
            <a:r>
              <a:rPr b="0" i="0" lang="en-US" sz="1400" u="none" cap="none" strike="noStrike">
                <a:solidFill>
                  <a:schemeClr val="accent2"/>
                </a:solidFill>
                <a:latin typeface="Calibri"/>
                <a:ea typeface="Calibri"/>
                <a:cs typeface="Calibri"/>
                <a:sym typeface="Calibri"/>
              </a:rPr>
              <a:t>are having size less than or equal to </a:t>
            </a:r>
            <a:r>
              <a:rPr b="1" i="0" lang="en-US" sz="1400" u="none" cap="none" strike="noStrike">
                <a:solidFill>
                  <a:schemeClr val="accent2"/>
                </a:solidFill>
                <a:latin typeface="Calibri"/>
                <a:ea typeface="Calibri"/>
                <a:cs typeface="Calibri"/>
                <a:sym typeface="Calibri"/>
              </a:rPr>
              <a:t>50 MB.</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7749 Apps </a:t>
            </a:r>
            <a:r>
              <a:rPr b="0" i="0" lang="en-US" sz="1400" u="none" cap="none" strike="noStrike">
                <a:solidFill>
                  <a:schemeClr val="accent2"/>
                </a:solidFill>
                <a:latin typeface="Calibri"/>
                <a:ea typeface="Calibri"/>
                <a:cs typeface="Calibri"/>
                <a:sym typeface="Calibri"/>
              </a:rPr>
              <a:t>has rating </a:t>
            </a:r>
            <a:r>
              <a:rPr b="1" i="0" lang="en-US" sz="1400" u="none" cap="none" strike="noStrike">
                <a:solidFill>
                  <a:schemeClr val="accent2"/>
                </a:solidFill>
                <a:latin typeface="Calibri"/>
                <a:ea typeface="Calibri"/>
                <a:cs typeface="Calibri"/>
                <a:sym typeface="Calibri"/>
              </a:rPr>
              <a:t>more than 4.0 </a:t>
            </a:r>
            <a:r>
              <a:rPr b="0" i="0" lang="en-US" sz="1400" u="none" cap="none" strike="noStrike">
                <a:solidFill>
                  <a:schemeClr val="accent2"/>
                </a:solidFill>
                <a:latin typeface="Calibri"/>
                <a:ea typeface="Calibri"/>
                <a:cs typeface="Calibri"/>
                <a:sym typeface="Calibri"/>
              </a:rPr>
              <a:t>including both type of app.</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Overall sentiment count </a:t>
            </a:r>
            <a:r>
              <a:rPr b="0" i="0" lang="en-US" sz="1400" u="none" cap="none" strike="noStrike">
                <a:solidFill>
                  <a:schemeClr val="accent2"/>
                </a:solidFill>
                <a:latin typeface="Calibri"/>
                <a:ea typeface="Calibri"/>
                <a:cs typeface="Calibri"/>
                <a:sym typeface="Calibri"/>
              </a:rPr>
              <a:t>of merged dataset in which </a:t>
            </a:r>
            <a:r>
              <a:rPr b="1" i="0" lang="en-US" sz="1400" u="none" cap="none" strike="noStrike">
                <a:solidFill>
                  <a:schemeClr val="accent2"/>
                </a:solidFill>
                <a:latin typeface="Calibri"/>
                <a:ea typeface="Calibri"/>
                <a:cs typeface="Calibri"/>
                <a:sym typeface="Calibri"/>
              </a:rPr>
              <a:t>Positive sentiment count is 64%, Negative  22% and Neutral 14%.</a:t>
            </a:r>
            <a:r>
              <a:rPr b="0" i="0" lang="en-US" sz="1400" u="none" cap="none" strike="noStrike">
                <a:solidFill>
                  <a:schemeClr val="accent2"/>
                </a:solidFill>
                <a:latin typeface="Calibri"/>
                <a:ea typeface="Calibri"/>
                <a:cs typeface="Calibri"/>
                <a:sym typeface="Calibri"/>
              </a:rPr>
              <a:t> </a:t>
            </a:r>
            <a:endParaRPr/>
          </a:p>
        </p:txBody>
      </p:sp>
      <p:sp>
        <p:nvSpPr>
          <p:cNvPr id="1037" name="Google Shape;1037;p27"/>
          <p:cNvSpPr/>
          <p:nvPr/>
        </p:nvSpPr>
        <p:spPr>
          <a:xfrm>
            <a:off x="44865" y="86484"/>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291"/>
          <p:cNvSpPr txBox="1"/>
          <p:nvPr/>
        </p:nvSpPr>
        <p:spPr>
          <a:xfrm>
            <a:off x="160866" y="946870"/>
            <a:ext cx="8662800" cy="3909600"/>
          </a:xfrm>
          <a:prstGeom prst="rect">
            <a:avLst/>
          </a:prstGeom>
          <a:noFill/>
          <a:ln>
            <a:noFill/>
          </a:ln>
        </p:spPr>
        <p:txBody>
          <a:bodyPr anchorCtr="0" anchor="t" bIns="45700" lIns="91425" spcFirstLastPara="1" rIns="91425" wrap="square" tIns="45700">
            <a:spAutoFit/>
          </a:bodyPr>
          <a:lstStyle/>
          <a:p>
            <a:pPr indent="0" lvl="0" marL="36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It's good to develop a </a:t>
            </a:r>
            <a:r>
              <a:rPr b="1" i="0" lang="en-US" sz="1400" u="none" cap="none" strike="noStrike">
                <a:solidFill>
                  <a:schemeClr val="accent2"/>
                </a:solidFill>
                <a:latin typeface="Calibri"/>
                <a:ea typeface="Calibri"/>
                <a:cs typeface="Calibri"/>
                <a:sym typeface="Calibri"/>
              </a:rPr>
              <a:t>Free type </a:t>
            </a:r>
            <a:r>
              <a:rPr b="0" i="0" lang="en-US" sz="1400" u="none" cap="none" strike="noStrike">
                <a:solidFill>
                  <a:schemeClr val="accent2"/>
                </a:solidFill>
                <a:latin typeface="Calibri"/>
                <a:ea typeface="Calibri"/>
                <a:cs typeface="Calibri"/>
                <a:sym typeface="Calibri"/>
              </a:rPr>
              <a:t>app and having a content rating for </a:t>
            </a:r>
            <a:r>
              <a:rPr b="1" i="0" lang="en-US" sz="1400" u="none" cap="none" strike="noStrike">
                <a:solidFill>
                  <a:schemeClr val="accent2"/>
                </a:solidFill>
                <a:latin typeface="Calibri"/>
                <a:ea typeface="Calibri"/>
                <a:cs typeface="Calibri"/>
                <a:sym typeface="Calibri"/>
              </a:rPr>
              <a:t>Everyone.</a:t>
            </a:r>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Percentage of apps that are top rated</a:t>
            </a:r>
            <a:r>
              <a:rPr lang="en-US">
                <a:solidFill>
                  <a:schemeClr val="accent2"/>
                </a:solidFill>
                <a:latin typeface="Calibri"/>
                <a:ea typeface="Calibri"/>
                <a:cs typeface="Calibri"/>
                <a:sym typeface="Calibri"/>
              </a:rPr>
              <a:t> </a:t>
            </a:r>
            <a:r>
              <a:rPr b="1" i="0" lang="en-US" sz="1400" u="none" cap="none" strike="noStrike">
                <a:solidFill>
                  <a:schemeClr val="accent2"/>
                </a:solidFill>
                <a:latin typeface="Calibri"/>
                <a:ea typeface="Calibri"/>
                <a:cs typeface="Calibri"/>
                <a:sym typeface="Calibri"/>
              </a:rPr>
              <a:t>81.80%</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There are </a:t>
            </a:r>
            <a:r>
              <a:rPr b="1" i="0" lang="en-US" sz="1400" u="none" cap="none" strike="noStrike">
                <a:solidFill>
                  <a:schemeClr val="accent2"/>
                </a:solidFill>
                <a:latin typeface="Calibri"/>
                <a:ea typeface="Calibri"/>
                <a:cs typeface="Calibri"/>
                <a:sym typeface="Calibri"/>
              </a:rPr>
              <a:t>20 </a:t>
            </a:r>
            <a:r>
              <a:rPr b="0" i="0" lang="en-US" sz="1400" u="none" cap="none" strike="noStrike">
                <a:solidFill>
                  <a:schemeClr val="accent2"/>
                </a:solidFill>
                <a:latin typeface="Calibri"/>
                <a:ea typeface="Calibri"/>
                <a:cs typeface="Calibri"/>
                <a:sym typeface="Calibri"/>
              </a:rPr>
              <a:t>free apps that have been installed over a </a:t>
            </a:r>
            <a:r>
              <a:rPr b="1" i="0" lang="en-US" sz="1400" u="none" cap="none" strike="noStrike">
                <a:solidFill>
                  <a:schemeClr val="accent2"/>
                </a:solidFill>
                <a:latin typeface="Calibri"/>
                <a:ea typeface="Calibri"/>
                <a:cs typeface="Calibri"/>
                <a:sym typeface="Calibri"/>
              </a:rPr>
              <a:t>billion </a:t>
            </a:r>
            <a:r>
              <a:rPr b="0" i="0" lang="en-US" sz="1400" u="none" cap="none" strike="noStrike">
                <a:solidFill>
                  <a:schemeClr val="accent2"/>
                </a:solidFill>
                <a:latin typeface="Calibri"/>
                <a:ea typeface="Calibri"/>
                <a:cs typeface="Calibri"/>
                <a:sym typeface="Calibri"/>
              </a:rPr>
              <a:t>times</a:t>
            </a:r>
            <a:endParaRPr b="0" i="0" sz="1400" u="none" cap="none" strike="noStrike">
              <a:solidFill>
                <a:schemeClr val="accent2"/>
              </a:solidFill>
              <a:latin typeface="Calibri"/>
              <a:ea typeface="Calibri"/>
              <a:cs typeface="Calibri"/>
              <a:sym typeface="Calibri"/>
            </a:endParaRPr>
          </a:p>
          <a:p>
            <a:pPr indent="0" lvl="0" marL="36000" marR="508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Minecraft </a:t>
            </a:r>
            <a:r>
              <a:rPr b="0" i="0" lang="en-US" sz="1400" u="none" cap="none" strike="noStrike">
                <a:solidFill>
                  <a:schemeClr val="accent2"/>
                </a:solidFill>
                <a:latin typeface="Calibri"/>
                <a:ea typeface="Calibri"/>
                <a:cs typeface="Calibri"/>
                <a:sym typeface="Calibri"/>
              </a:rPr>
              <a:t>is the only app in the paid category with over </a:t>
            </a:r>
            <a:r>
              <a:rPr b="1" i="0" lang="en-US" sz="1400" u="none" cap="none" strike="noStrike">
                <a:solidFill>
                  <a:schemeClr val="accent2"/>
                </a:solidFill>
                <a:latin typeface="Calibri"/>
                <a:ea typeface="Calibri"/>
                <a:cs typeface="Calibri"/>
                <a:sym typeface="Calibri"/>
              </a:rPr>
              <a:t>10M </a:t>
            </a:r>
            <a:r>
              <a:rPr b="0" i="0" lang="en-US" sz="1400" u="none" cap="none" strike="noStrike">
                <a:solidFill>
                  <a:schemeClr val="accent2"/>
                </a:solidFill>
                <a:latin typeface="Calibri"/>
                <a:ea typeface="Calibri"/>
                <a:cs typeface="Calibri"/>
                <a:sym typeface="Calibri"/>
              </a:rPr>
              <a:t>installs,  and also has produced the most revenue only from installation fee.</a:t>
            </a:r>
            <a:endParaRPr b="0"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Price, Rating, Size </a:t>
            </a:r>
            <a:r>
              <a:rPr b="1" i="0" lang="en-US" sz="1400" u="none" cap="none" strike="noStrike">
                <a:solidFill>
                  <a:schemeClr val="accent2"/>
                </a:solidFill>
                <a:latin typeface="Calibri"/>
                <a:ea typeface="Calibri"/>
                <a:cs typeface="Calibri"/>
                <a:sym typeface="Calibri"/>
              </a:rPr>
              <a:t>has no or very less correlation </a:t>
            </a:r>
            <a:r>
              <a:rPr b="0" i="0" lang="en-US" sz="1400" u="none" cap="none" strike="noStrike">
                <a:solidFill>
                  <a:schemeClr val="accent2"/>
                </a:solidFill>
                <a:latin typeface="Calibri"/>
                <a:ea typeface="Calibri"/>
                <a:cs typeface="Calibri"/>
                <a:sym typeface="Calibri"/>
              </a:rPr>
              <a:t>with </a:t>
            </a:r>
            <a:r>
              <a:rPr b="1" i="0" lang="en-US" sz="1400" u="none" cap="none" strike="noStrike">
                <a:solidFill>
                  <a:schemeClr val="accent2"/>
                </a:solidFill>
                <a:latin typeface="Calibri"/>
                <a:ea typeface="Calibri"/>
                <a:cs typeface="Calibri"/>
                <a:sym typeface="Calibri"/>
              </a:rPr>
              <a:t>Sentiment Polarity</a:t>
            </a:r>
            <a:r>
              <a:rPr b="0" i="0" lang="en-US" sz="1400" u="none" cap="none" strike="noStrike">
                <a:solidFill>
                  <a:schemeClr val="accent2"/>
                </a:solidFill>
                <a:latin typeface="Calibri"/>
                <a:ea typeface="Calibri"/>
                <a:cs typeface="Calibri"/>
                <a:sym typeface="Calibri"/>
              </a:rPr>
              <a:t>.</a:t>
            </a:r>
            <a:endParaRPr b="1" i="0" sz="1400" u="none" cap="none" strike="noStrike">
              <a:solidFill>
                <a:schemeClr val="accent2"/>
              </a:solidFill>
              <a:latin typeface="Calibri"/>
              <a:ea typeface="Calibri"/>
              <a:cs typeface="Calibri"/>
              <a:sym typeface="Calibri"/>
            </a:endParaRPr>
          </a:p>
          <a:p>
            <a:pPr indent="0" lvl="0" marL="36000" marR="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The median size of the apps in the play store is 12 MB</a:t>
            </a:r>
            <a:endParaRPr/>
          </a:p>
          <a:p>
            <a:pPr indent="0" lvl="0" marL="36000" marR="2413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The apps whose size </a:t>
            </a:r>
            <a:r>
              <a:rPr b="1" i="0" lang="en-US" sz="1400" u="none" cap="none" strike="noStrike">
                <a:solidFill>
                  <a:schemeClr val="accent2"/>
                </a:solidFill>
                <a:latin typeface="Calibri"/>
                <a:ea typeface="Calibri"/>
                <a:cs typeface="Calibri"/>
                <a:sym typeface="Calibri"/>
              </a:rPr>
              <a:t>varies with device </a:t>
            </a:r>
            <a:r>
              <a:rPr b="0" i="0" lang="en-US" sz="1400" u="none" cap="none" strike="noStrike">
                <a:solidFill>
                  <a:schemeClr val="accent2"/>
                </a:solidFill>
                <a:latin typeface="Calibri"/>
                <a:ea typeface="Calibri"/>
                <a:cs typeface="Calibri"/>
                <a:sym typeface="Calibri"/>
              </a:rPr>
              <a:t>has the highest number  average app installs.</a:t>
            </a:r>
            <a:endParaRPr/>
          </a:p>
          <a:p>
            <a:pPr indent="0" lvl="0" marL="36000" marR="5080" rtl="0" algn="just">
              <a:lnSpc>
                <a:spcPct val="100000"/>
              </a:lnSpc>
              <a:spcBef>
                <a:spcPts val="1200"/>
              </a:spcBef>
              <a:spcAft>
                <a:spcPts val="0"/>
              </a:spcAft>
              <a:buNone/>
            </a:pPr>
            <a:r>
              <a:rPr b="0" i="0" lang="en-US" sz="1400" u="none" cap="none" strike="noStrike">
                <a:solidFill>
                  <a:schemeClr val="accent2"/>
                </a:solidFill>
                <a:latin typeface="Calibri"/>
                <a:ea typeface="Calibri"/>
                <a:cs typeface="Calibri"/>
                <a:sym typeface="Calibri"/>
              </a:rPr>
              <a:t>The apps whose size is </a:t>
            </a:r>
            <a:r>
              <a:rPr b="1" i="0" lang="en-US" sz="1400" u="none" cap="none" strike="noStrike">
                <a:solidFill>
                  <a:schemeClr val="accent2"/>
                </a:solidFill>
                <a:latin typeface="Calibri"/>
                <a:ea typeface="Calibri"/>
                <a:cs typeface="Calibri"/>
                <a:sym typeface="Calibri"/>
              </a:rPr>
              <a:t>greater than 90 MB </a:t>
            </a:r>
            <a:r>
              <a:rPr b="0" i="0" lang="en-US" sz="1400" u="none" cap="none" strike="noStrike">
                <a:solidFill>
                  <a:schemeClr val="accent2"/>
                </a:solidFill>
                <a:latin typeface="Calibri"/>
                <a:ea typeface="Calibri"/>
                <a:cs typeface="Calibri"/>
                <a:sym typeface="Calibri"/>
              </a:rPr>
              <a:t>has the highest number  of average user reviews, ie, they are more popular than the rest.</a:t>
            </a:r>
            <a:endParaRPr/>
          </a:p>
          <a:p>
            <a:pPr indent="0" lvl="0" marL="36000" marR="10160" rtl="0" algn="just">
              <a:lnSpc>
                <a:spcPct val="100000"/>
              </a:lnSpc>
              <a:spcBef>
                <a:spcPts val="1200"/>
              </a:spcBef>
              <a:spcAft>
                <a:spcPts val="0"/>
              </a:spcAft>
              <a:buNone/>
            </a:pPr>
            <a:r>
              <a:rPr b="1" i="0" lang="en-US" sz="1400" u="none" cap="none" strike="noStrike">
                <a:solidFill>
                  <a:schemeClr val="accent2"/>
                </a:solidFill>
                <a:latin typeface="Calibri"/>
                <a:ea typeface="Calibri"/>
                <a:cs typeface="Calibri"/>
                <a:sym typeface="Calibri"/>
              </a:rPr>
              <a:t>Helix Jump </a:t>
            </a:r>
            <a:r>
              <a:rPr b="0" i="0" lang="en-US" sz="1400" u="none" cap="none" strike="noStrike">
                <a:solidFill>
                  <a:schemeClr val="accent2"/>
                </a:solidFill>
                <a:latin typeface="Calibri"/>
                <a:ea typeface="Calibri"/>
                <a:cs typeface="Calibri"/>
                <a:sym typeface="Calibri"/>
              </a:rPr>
              <a:t>has the highest number of positive reviews and </a:t>
            </a:r>
            <a:r>
              <a:rPr b="1" i="0" lang="en-US" sz="1400" u="none" cap="none" strike="noStrike">
                <a:solidFill>
                  <a:schemeClr val="accent2"/>
                </a:solidFill>
                <a:latin typeface="Calibri"/>
                <a:ea typeface="Calibri"/>
                <a:cs typeface="Calibri"/>
                <a:sym typeface="Calibri"/>
              </a:rPr>
              <a:t>Angry  Birds Classic </a:t>
            </a:r>
            <a:r>
              <a:rPr b="0" i="0" lang="en-US" sz="1400" u="none" cap="none" strike="noStrike">
                <a:solidFill>
                  <a:schemeClr val="accent2"/>
                </a:solidFill>
                <a:latin typeface="Calibri"/>
                <a:ea typeface="Calibri"/>
                <a:cs typeface="Calibri"/>
                <a:sym typeface="Calibri"/>
              </a:rPr>
              <a:t>has the highest number of negative reviews.</a:t>
            </a:r>
            <a:endParaRPr/>
          </a:p>
        </p:txBody>
      </p:sp>
      <p:sp>
        <p:nvSpPr>
          <p:cNvPr id="1043" name="Google Shape;1043;p291"/>
          <p:cNvSpPr/>
          <p:nvPr/>
        </p:nvSpPr>
        <p:spPr>
          <a:xfrm>
            <a:off x="44865" y="86484"/>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1044" name="Google Shape;1044;p291"/>
          <p:cNvSpPr txBox="1"/>
          <p:nvPr/>
        </p:nvSpPr>
        <p:spPr>
          <a:xfrm>
            <a:off x="672423" y="111352"/>
            <a:ext cx="2497667" cy="3949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CC0000"/>
              </a:buClr>
              <a:buSzPts val="2800"/>
              <a:buFont typeface="Arial"/>
              <a:buNone/>
            </a:pPr>
            <a:r>
              <a:rPr b="1" i="0" lang="en-US" sz="2400" u="none" cap="none" strike="noStrike">
                <a:solidFill>
                  <a:srgbClr val="0070C0"/>
                </a:solidFill>
                <a:latin typeface="Calibri"/>
                <a:ea typeface="Calibri"/>
                <a:cs typeface="Calibri"/>
                <a:sym typeface="Calibri"/>
              </a:rPr>
              <a:t>Conclusion’s</a:t>
            </a:r>
            <a:endParaRPr b="1" i="0" sz="2800" u="none" cap="none" strike="noStrike">
              <a:solidFill>
                <a:srgbClr val="0070C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
          <p:cNvSpPr txBox="1"/>
          <p:nvPr/>
        </p:nvSpPr>
        <p:spPr>
          <a:xfrm>
            <a:off x="907647" y="153041"/>
            <a:ext cx="6247237" cy="4676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800" u="none" cap="none" strike="noStrike">
                <a:solidFill>
                  <a:srgbClr val="0070C0"/>
                </a:solidFill>
                <a:latin typeface="Calibri"/>
                <a:ea typeface="Calibri"/>
                <a:cs typeface="Calibri"/>
                <a:sym typeface="Calibri"/>
              </a:rPr>
              <a:t>Introduction</a:t>
            </a:r>
            <a:endParaRPr b="0" i="0" sz="2800" u="none" cap="none" strike="noStrike">
              <a:solidFill>
                <a:srgbClr val="0070C0"/>
              </a:solidFill>
              <a:latin typeface="Calibri"/>
              <a:ea typeface="Calibri"/>
              <a:cs typeface="Calibri"/>
              <a:sym typeface="Calibri"/>
            </a:endParaRPr>
          </a:p>
        </p:txBody>
      </p:sp>
      <p:sp>
        <p:nvSpPr>
          <p:cNvPr id="804" name="Google Shape;804;p3"/>
          <p:cNvSpPr txBox="1"/>
          <p:nvPr/>
        </p:nvSpPr>
        <p:spPr>
          <a:xfrm>
            <a:off x="0" y="685855"/>
            <a:ext cx="9144000" cy="4221422"/>
          </a:xfrm>
          <a:prstGeom prst="rect">
            <a:avLst/>
          </a:prstGeom>
          <a:noFill/>
          <a:ln>
            <a:noFill/>
          </a:ln>
        </p:spPr>
        <p:txBody>
          <a:bodyPr anchorCtr="0" anchor="t" bIns="45700" lIns="91425" spcFirstLastPara="1" rIns="91425" wrap="square" tIns="45700">
            <a:noAutofit/>
          </a:bodyPr>
          <a:lstStyle/>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1. Android, boasting a user base of over 2.5 billion across 190 countries, holds the distinction of being the world's most widely used operating system.</a:t>
            </a:r>
            <a:endParaRPr/>
          </a:p>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2. On March 6, 2012, the introduction of Google Play marked a significant turning point in Google's digital distribution strategy, uniting the Android Market under its umbrella.</a:t>
            </a:r>
            <a:endParaRPr/>
          </a:p>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3. Presently, Android reigns as the predominant mobile operating system, powering more than 85% of all mobile devices. The Google Play Store stands as the largest and most popular repository for Android apps.</a:t>
            </a:r>
            <a:endParaRPr/>
          </a:p>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4. The Google Play Store boasts an extensive collection of over 3.04 million apps.</a:t>
            </a:r>
            <a:endParaRPr/>
          </a:p>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5. The data within Play Store apps holds the immense potential to propel businesses in the app development industry toward success.</a:t>
            </a:r>
            <a:endParaRPr/>
          </a:p>
          <a:p>
            <a:pPr indent="0" lvl="0" marL="144000" marR="0" rtl="0" algn="just">
              <a:lnSpc>
                <a:spcPct val="100000"/>
              </a:lnSpc>
              <a:spcBef>
                <a:spcPts val="0"/>
              </a:spcBef>
              <a:spcAft>
                <a:spcPts val="0"/>
              </a:spcAft>
              <a:buNone/>
            </a:pPr>
            <a:r>
              <a:t/>
            </a:r>
            <a:endParaRPr b="0" i="0" sz="1400" u="none" cap="none" strike="noStrike">
              <a:solidFill>
                <a:schemeClr val="accent2"/>
              </a:solidFill>
              <a:latin typeface="Calibri"/>
              <a:ea typeface="Calibri"/>
              <a:cs typeface="Calibri"/>
              <a:sym typeface="Calibri"/>
            </a:endParaRPr>
          </a:p>
          <a:p>
            <a:pPr indent="0" lvl="0" marL="144000" marR="0" rtl="0" algn="just">
              <a:lnSpc>
                <a:spcPct val="100000"/>
              </a:lnSpc>
              <a:spcBef>
                <a:spcPts val="0"/>
              </a:spcBef>
              <a:spcAft>
                <a:spcPts val="0"/>
              </a:spcAft>
              <a:buNone/>
            </a:pPr>
            <a:r>
              <a:rPr b="0" i="0" lang="en-US" sz="1400" u="none" cap="none" strike="noStrike">
                <a:solidFill>
                  <a:schemeClr val="accent2"/>
                </a:solidFill>
                <a:latin typeface="Calibri"/>
                <a:ea typeface="Calibri"/>
                <a:cs typeface="Calibri"/>
                <a:sym typeface="Calibri"/>
              </a:rPr>
              <a:t>Actionable insights can be drawn for developers to work on and capture the Android market. </a:t>
            </a:r>
            <a:endParaRPr/>
          </a:p>
          <a:p>
            <a:pPr indent="0" lvl="0" marL="144000" marR="0" rtl="0" algn="just">
              <a:lnSpc>
                <a:spcPct val="100000"/>
              </a:lnSpc>
              <a:spcBef>
                <a:spcPts val="0"/>
              </a:spcBef>
              <a:spcAft>
                <a:spcPts val="0"/>
              </a:spcAft>
              <a:buNone/>
            </a:pPr>
            <a:r>
              <a:t/>
            </a:r>
            <a:endParaRPr b="0" i="0" sz="1400" u="none" cap="none" strike="noStrike">
              <a:solidFill>
                <a:schemeClr val="accent2"/>
              </a:solidFill>
              <a:latin typeface="Calibri"/>
              <a:ea typeface="Calibri"/>
              <a:cs typeface="Calibri"/>
              <a:sym typeface="Calibri"/>
            </a:endParaRPr>
          </a:p>
          <a:p>
            <a:pPr indent="0" lvl="0" marL="144000" marR="0" rtl="0" algn="just">
              <a:lnSpc>
                <a:spcPct val="100000"/>
              </a:lnSpc>
              <a:spcBef>
                <a:spcPts val="0"/>
              </a:spcBef>
              <a:spcAft>
                <a:spcPts val="0"/>
              </a:spcAft>
              <a:buNone/>
            </a:pPr>
            <a:r>
              <a:rPr b="1" i="0" lang="en-US" sz="1400" u="none" cap="none" strike="noStrike">
                <a:solidFill>
                  <a:schemeClr val="accent2"/>
                </a:solidFill>
                <a:latin typeface="Calibri"/>
                <a:ea typeface="Calibri"/>
                <a:cs typeface="Calibri"/>
                <a:sym typeface="Calibri"/>
              </a:rPr>
              <a:t>The main goal of our project is:</a:t>
            </a:r>
            <a:endParaRPr b="1" i="0" sz="1400" u="none" cap="none" strike="noStrike">
              <a:solidFill>
                <a:schemeClr val="accent2"/>
              </a:solidFill>
              <a:latin typeface="Calibri"/>
              <a:ea typeface="Calibri"/>
              <a:cs typeface="Calibri"/>
              <a:sym typeface="Calibri"/>
            </a:endParaRPr>
          </a:p>
          <a:p>
            <a:pPr indent="-343080" lvl="0" marL="343080" marR="0" rtl="0" algn="just">
              <a:lnSpc>
                <a:spcPct val="100000"/>
              </a:lnSpc>
              <a:spcBef>
                <a:spcPts val="0"/>
              </a:spcBef>
              <a:spcAft>
                <a:spcPts val="0"/>
              </a:spcAft>
              <a:buClr>
                <a:srgbClr val="000000"/>
              </a:buClr>
              <a:buSzPts val="1400"/>
              <a:buFont typeface="Arial"/>
              <a:buAutoNum type="arabicParenR"/>
            </a:pPr>
            <a:r>
              <a:rPr b="0" i="0" lang="en-US" sz="1400" u="none" cap="none" strike="noStrike">
                <a:solidFill>
                  <a:schemeClr val="accent2"/>
                </a:solidFill>
                <a:latin typeface="Calibri"/>
                <a:ea typeface="Calibri"/>
                <a:cs typeface="Calibri"/>
                <a:sym typeface="Calibri"/>
              </a:rPr>
              <a:t>Our project aims to collect and analyze comprehensive data about applications within the Google Play Store to offer insights into app characteristics and the prevailing status of the Android app market..      </a:t>
            </a:r>
            <a:endParaRPr b="0" i="0" sz="1400" u="none" cap="none" strike="noStrike">
              <a:solidFill>
                <a:schemeClr val="accent2"/>
              </a:solidFill>
              <a:latin typeface="Calibri"/>
              <a:ea typeface="Calibri"/>
              <a:cs typeface="Calibri"/>
              <a:sym typeface="Calibri"/>
            </a:endParaRPr>
          </a:p>
          <a:p>
            <a:pPr indent="-343080" lvl="0" marL="343080" marR="0" rtl="0" algn="just">
              <a:lnSpc>
                <a:spcPct val="100000"/>
              </a:lnSpc>
              <a:spcBef>
                <a:spcPts val="0"/>
              </a:spcBef>
              <a:spcAft>
                <a:spcPts val="0"/>
              </a:spcAft>
              <a:buClr>
                <a:srgbClr val="000000"/>
              </a:buClr>
              <a:buSzPts val="1400"/>
              <a:buFont typeface="Arial"/>
              <a:buAutoNum type="arabicParenR"/>
            </a:pPr>
            <a:r>
              <a:rPr b="0" i="0" lang="en-US" sz="1400" u="none" cap="none" strike="noStrike">
                <a:solidFill>
                  <a:schemeClr val="accent2"/>
                </a:solidFill>
                <a:latin typeface="Calibri"/>
                <a:ea typeface="Calibri"/>
                <a:cs typeface="Calibri"/>
                <a:sym typeface="Calibri"/>
              </a:rPr>
              <a:t>The project's aim is to investigate and examine the data to uncover the pivotal factors contributing to app engagement and achievement.</a:t>
            </a:r>
            <a:endParaRPr b="0" i="0" sz="1400" u="none" cap="none" strike="noStrike">
              <a:solidFill>
                <a:schemeClr val="accent2"/>
              </a:solidFill>
              <a:latin typeface="Calibri"/>
              <a:ea typeface="Calibri"/>
              <a:cs typeface="Calibri"/>
              <a:sym typeface="Calibri"/>
            </a:endParaRPr>
          </a:p>
          <a:p>
            <a:pPr indent="0" lvl="0" marL="2160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2160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Calibri"/>
              <a:ea typeface="Calibri"/>
              <a:cs typeface="Calibri"/>
              <a:sym typeface="Calibri"/>
            </a:endParaRPr>
          </a:p>
          <a:p>
            <a:pPr indent="0" lvl="0" marL="2160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Calibri"/>
              <a:ea typeface="Calibri"/>
              <a:cs typeface="Calibri"/>
              <a:sym typeface="Calibri"/>
            </a:endParaRPr>
          </a:p>
        </p:txBody>
      </p:sp>
      <p:grpSp>
        <p:nvGrpSpPr>
          <p:cNvPr id="805" name="Google Shape;805;p3"/>
          <p:cNvGrpSpPr/>
          <p:nvPr/>
        </p:nvGrpSpPr>
        <p:grpSpPr>
          <a:xfrm>
            <a:off x="390926" y="195517"/>
            <a:ext cx="481366" cy="467450"/>
            <a:chOff x="478536" y="263652"/>
            <a:chExt cx="809244" cy="809244"/>
          </a:xfrm>
        </p:grpSpPr>
        <p:sp>
          <p:nvSpPr>
            <p:cNvPr id="806" name="Google Shape;806;p3"/>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07" name="Google Shape;807;p3"/>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292"/>
          <p:cNvPicPr preferRelativeResize="0"/>
          <p:nvPr/>
        </p:nvPicPr>
        <p:blipFill rotWithShape="1">
          <a:blip r:embed="rId3">
            <a:alphaModFix/>
          </a:blip>
          <a:srcRect b="0" l="0" r="0" t="0"/>
          <a:stretch/>
        </p:blipFill>
        <p:spPr>
          <a:xfrm>
            <a:off x="0" y="556260"/>
            <a:ext cx="9143999" cy="45872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270"/>
          <p:cNvSpPr txBox="1"/>
          <p:nvPr>
            <p:ph type="title"/>
          </p:nvPr>
        </p:nvSpPr>
        <p:spPr>
          <a:xfrm>
            <a:off x="384724" y="503825"/>
            <a:ext cx="3689985" cy="452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lang="en-US" sz="2800">
                <a:latin typeface="Calibri"/>
                <a:ea typeface="Calibri"/>
                <a:cs typeface="Calibri"/>
                <a:sym typeface="Calibri"/>
              </a:rPr>
              <a:t>Problem Statement</a:t>
            </a:r>
            <a:endParaRPr sz="2800">
              <a:latin typeface="Calibri"/>
              <a:ea typeface="Calibri"/>
              <a:cs typeface="Calibri"/>
              <a:sym typeface="Calibri"/>
            </a:endParaRPr>
          </a:p>
        </p:txBody>
      </p:sp>
      <p:sp>
        <p:nvSpPr>
          <p:cNvPr id="813" name="Google Shape;813;p270"/>
          <p:cNvSpPr txBox="1"/>
          <p:nvPr/>
        </p:nvSpPr>
        <p:spPr>
          <a:xfrm>
            <a:off x="384724" y="1044940"/>
            <a:ext cx="8370570" cy="3300391"/>
          </a:xfrm>
          <a:prstGeom prst="rect">
            <a:avLst/>
          </a:prstGeom>
          <a:noFill/>
          <a:ln>
            <a:noFill/>
          </a:ln>
        </p:spPr>
        <p:txBody>
          <a:bodyPr anchorCtr="0" anchor="t" bIns="0" lIns="0" spcFirstLastPara="1" rIns="0" wrap="square" tIns="12700">
            <a:spAutoFit/>
          </a:bodyPr>
          <a:lstStyle/>
          <a:p>
            <a:pPr indent="-457200" lvl="0" marL="469265" marR="58419" rtl="0" algn="just">
              <a:lnSpc>
                <a:spcPct val="114999"/>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Two datasets have been supplied, one containing fundamental app details, and the other containing user reviews specific to each app.</a:t>
            </a:r>
            <a:endParaRPr/>
          </a:p>
          <a:p>
            <a:pPr indent="-457200" lvl="0" marL="469265" marR="58419" rtl="0" algn="just">
              <a:lnSpc>
                <a:spcPct val="114999"/>
              </a:lnSpc>
              <a:spcBef>
                <a:spcPts val="10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It is imperative to thoroughly scrutinize and assess the data in both datasets to pinpoint the crucial attributes that impact app engagement and prosperity.</a:t>
            </a:r>
            <a:endParaRPr/>
          </a:p>
          <a:p>
            <a:pPr indent="0" lvl="0" marL="0" marR="0" rtl="0" algn="l">
              <a:lnSpc>
                <a:spcPct val="100000"/>
              </a:lnSpc>
              <a:spcBef>
                <a:spcPts val="45"/>
              </a:spcBef>
              <a:spcAft>
                <a:spcPts val="0"/>
              </a:spcAft>
              <a:buClr>
                <a:srgbClr val="124F5B"/>
              </a:buClr>
              <a:buSzPts val="2000"/>
              <a:buFont typeface="Arial"/>
              <a:buNone/>
            </a:pPr>
            <a:r>
              <a:t/>
            </a:r>
            <a:endParaRPr b="0" i="0" sz="2000" u="none" cap="none" strike="noStrike">
              <a:solidFill>
                <a:srgbClr val="000000"/>
              </a:solidFill>
              <a:latin typeface="Calibri"/>
              <a:ea typeface="Calibri"/>
              <a:cs typeface="Calibri"/>
              <a:sym typeface="Calibri"/>
            </a:endParaRPr>
          </a:p>
          <a:p>
            <a:pPr indent="0" lvl="0" marL="12700" marR="0" rtl="0" algn="l">
              <a:lnSpc>
                <a:spcPct val="100000"/>
              </a:lnSpc>
              <a:spcBef>
                <a:spcPts val="0"/>
              </a:spcBef>
              <a:spcAft>
                <a:spcPts val="0"/>
              </a:spcAft>
              <a:buNone/>
            </a:pPr>
            <a:r>
              <a:rPr b="1" i="0" lang="en-US" sz="2000" u="none" cap="none" strike="noStrike">
                <a:solidFill>
                  <a:srgbClr val="0070C0"/>
                </a:solidFill>
                <a:latin typeface="Calibri"/>
                <a:ea typeface="Calibri"/>
                <a:cs typeface="Calibri"/>
                <a:sym typeface="Calibri"/>
              </a:rPr>
              <a:t>So, what factors inﬂuence an app's success?</a:t>
            </a:r>
            <a:endParaRPr b="0" i="0" sz="2000" u="none" cap="none" strike="noStrike">
              <a:solidFill>
                <a:srgbClr val="0070C0"/>
              </a:solidFill>
              <a:latin typeface="Calibri"/>
              <a:ea typeface="Calibri"/>
              <a:cs typeface="Calibri"/>
              <a:sym typeface="Calibri"/>
            </a:endParaRPr>
          </a:p>
          <a:p>
            <a:pPr indent="0" lvl="0" marL="12700" marR="0" rtl="0" algn="l">
              <a:lnSpc>
                <a:spcPct val="100000"/>
              </a:lnSpc>
              <a:spcBef>
                <a:spcPts val="5"/>
              </a:spcBef>
              <a:spcAft>
                <a:spcPts val="0"/>
              </a:spcAft>
              <a:buNone/>
            </a:pPr>
            <a:r>
              <a:rPr b="0" i="0" lang="en-US" sz="1800" u="none" cap="none" strike="noStrike">
                <a:solidFill>
                  <a:schemeClr val="accent2"/>
                </a:solidFill>
                <a:latin typeface="Calibri"/>
                <a:ea typeface="Calibri"/>
                <a:cs typeface="Calibri"/>
                <a:sym typeface="Calibri"/>
              </a:rPr>
              <a:t>An app is said to be successful if it has:</a:t>
            </a:r>
            <a:endParaRPr b="0" i="0" sz="1800" u="none" cap="none" strike="noStrike">
              <a:solidFill>
                <a:schemeClr val="accent2"/>
              </a:solidFill>
              <a:latin typeface="Calibri"/>
              <a:ea typeface="Calibri"/>
              <a:cs typeface="Calibri"/>
              <a:sym typeface="Calibri"/>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A high average user rating</a:t>
            </a:r>
            <a:endParaRPr b="0" i="0" sz="1800" u="none" cap="none" strike="noStrike">
              <a:solidFill>
                <a:schemeClr val="accent2"/>
              </a:solidFill>
              <a:latin typeface="Calibri"/>
              <a:ea typeface="Calibri"/>
              <a:cs typeface="Calibri"/>
              <a:sym typeface="Calibri"/>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A good number of positive reviews</a:t>
            </a:r>
            <a:endParaRPr b="0" i="0" sz="1800" u="none" cap="none" strike="noStrike">
              <a:solidFill>
                <a:schemeClr val="accent2"/>
              </a:solidFill>
              <a:latin typeface="Calibri"/>
              <a:ea typeface="Calibri"/>
              <a:cs typeface="Calibri"/>
              <a:sym typeface="Calibri"/>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A good number of monthly average users</a:t>
            </a:r>
            <a:endParaRPr b="0" i="0" sz="1800" u="none" cap="none" strike="noStrike">
              <a:solidFill>
                <a:schemeClr val="accent2"/>
              </a:solidFill>
              <a:latin typeface="Calibri"/>
              <a:ea typeface="Calibri"/>
              <a:cs typeface="Calibri"/>
              <a:sym typeface="Calibri"/>
            </a:endParaRPr>
          </a:p>
          <a:p>
            <a:pPr indent="-457200" lvl="0" marL="4699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accent2"/>
                </a:solidFill>
                <a:latin typeface="Calibri"/>
                <a:ea typeface="Calibri"/>
                <a:cs typeface="Calibri"/>
                <a:sym typeface="Calibri"/>
              </a:rPr>
              <a:t>High revenue per customer and so on.</a:t>
            </a:r>
            <a:endParaRPr b="0" i="0" sz="1800" u="none" cap="none" strike="noStrike">
              <a:solidFill>
                <a:schemeClr val="accent2"/>
              </a:solidFill>
              <a:latin typeface="Calibri"/>
              <a:ea typeface="Calibri"/>
              <a:cs typeface="Calibri"/>
              <a:sym typeface="Calibri"/>
            </a:endParaRPr>
          </a:p>
        </p:txBody>
      </p:sp>
      <p:sp>
        <p:nvSpPr>
          <p:cNvPr id="814" name="Google Shape;814;p270"/>
          <p:cNvSpPr txBox="1"/>
          <p:nvPr/>
        </p:nvSpPr>
        <p:spPr>
          <a:xfrm>
            <a:off x="971057" y="294648"/>
            <a:ext cx="368998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00"/>
              </a:spcBef>
              <a:spcAft>
                <a:spcPts val="0"/>
              </a:spcAft>
              <a:buClr>
                <a:srgbClr val="000000"/>
              </a:buClr>
              <a:buSzPts val="1400"/>
              <a:buFont typeface="Arial"/>
              <a:buNone/>
            </a:pPr>
            <a:r>
              <a:rPr b="1" i="0" lang="en-US" sz="2800" u="none" cap="none" strike="noStrike">
                <a:solidFill>
                  <a:srgbClr val="0070C0"/>
                </a:solidFill>
                <a:latin typeface="Calibri"/>
                <a:ea typeface="Calibri"/>
                <a:cs typeface="Calibri"/>
                <a:sym typeface="Calibri"/>
              </a:rPr>
              <a:t>Problem Statement</a:t>
            </a:r>
            <a:endParaRPr b="1" i="0" sz="2800" u="none" cap="none" strike="noStrike">
              <a:solidFill>
                <a:srgbClr val="0070C0"/>
              </a:solidFill>
              <a:latin typeface="Calibri"/>
              <a:ea typeface="Calibri"/>
              <a:cs typeface="Calibri"/>
              <a:sym typeface="Calibri"/>
            </a:endParaRPr>
          </a:p>
        </p:txBody>
      </p:sp>
      <p:sp>
        <p:nvSpPr>
          <p:cNvPr id="815" name="Google Shape;815;p270"/>
          <p:cNvSpPr/>
          <p:nvPr/>
        </p:nvSpPr>
        <p:spPr>
          <a:xfrm>
            <a:off x="5777973" y="3273790"/>
            <a:ext cx="1450547" cy="18379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16" name="Google Shape;816;p270"/>
          <p:cNvSpPr/>
          <p:nvPr/>
        </p:nvSpPr>
        <p:spPr>
          <a:xfrm>
            <a:off x="7650104" y="3240785"/>
            <a:ext cx="1349497" cy="186549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nvGrpSpPr>
          <p:cNvPr id="817" name="Google Shape;817;p270"/>
          <p:cNvGrpSpPr/>
          <p:nvPr/>
        </p:nvGrpSpPr>
        <p:grpSpPr>
          <a:xfrm>
            <a:off x="314959" y="231372"/>
            <a:ext cx="599159" cy="578400"/>
            <a:chOff x="478536" y="263652"/>
            <a:chExt cx="809244" cy="809244"/>
          </a:xfrm>
        </p:grpSpPr>
        <p:sp>
          <p:nvSpPr>
            <p:cNvPr id="818" name="Google Shape;818;p270"/>
            <p:cNvSpPr/>
            <p:nvPr/>
          </p:nvSpPr>
          <p:spPr>
            <a:xfrm>
              <a:off x="478536" y="263652"/>
              <a:ext cx="809244" cy="80924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19" name="Google Shape;819;p270"/>
            <p:cNvSpPr/>
            <p:nvPr/>
          </p:nvSpPr>
          <p:spPr>
            <a:xfrm>
              <a:off x="537972" y="303276"/>
              <a:ext cx="694944" cy="69646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2"/>
          <p:cNvSpPr txBox="1"/>
          <p:nvPr/>
        </p:nvSpPr>
        <p:spPr>
          <a:xfrm>
            <a:off x="813188" y="134140"/>
            <a:ext cx="5751195" cy="3657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2400" u="none" cap="none" strike="noStrike">
                <a:solidFill>
                  <a:srgbClr val="0070C0"/>
                </a:solidFill>
                <a:latin typeface="Calibri"/>
                <a:ea typeface="Calibri"/>
                <a:cs typeface="Calibri"/>
                <a:sym typeface="Calibri"/>
              </a:rPr>
              <a:t>Agenda</a:t>
            </a:r>
            <a:endParaRPr b="1" i="0" sz="2400" u="none" cap="none" strike="noStrike">
              <a:solidFill>
                <a:srgbClr val="0070C0"/>
              </a:solidFill>
              <a:latin typeface="Calibri"/>
              <a:ea typeface="Calibri"/>
              <a:cs typeface="Calibri"/>
              <a:sym typeface="Calibri"/>
            </a:endParaRPr>
          </a:p>
        </p:txBody>
      </p:sp>
      <p:sp>
        <p:nvSpPr>
          <p:cNvPr id="825" name="Google Shape;825;p2"/>
          <p:cNvSpPr/>
          <p:nvPr/>
        </p:nvSpPr>
        <p:spPr>
          <a:xfrm>
            <a:off x="6208395" y="1093647"/>
            <a:ext cx="2138645" cy="29562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26" name="Google Shape;826;p2"/>
          <p:cNvSpPr/>
          <p:nvPr/>
        </p:nvSpPr>
        <p:spPr>
          <a:xfrm>
            <a:off x="358758" y="150144"/>
            <a:ext cx="454430" cy="43003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27" name="Google Shape;827;p2"/>
          <p:cNvSpPr txBox="1"/>
          <p:nvPr>
            <p:ph idx="1" type="body"/>
          </p:nvPr>
        </p:nvSpPr>
        <p:spPr>
          <a:xfrm>
            <a:off x="205105" y="611712"/>
            <a:ext cx="8520430" cy="4509947"/>
          </a:xfrm>
          <a:prstGeom prst="rect">
            <a:avLst/>
          </a:prstGeom>
          <a:noFill/>
          <a:ln>
            <a:noFill/>
          </a:ln>
        </p:spPr>
        <p:txBody>
          <a:bodyPr anchorCtr="0" anchor="t" bIns="91425" lIns="91425" spcFirstLastPara="1" rIns="91425" wrap="square" tIns="91425">
            <a:noAutofit/>
          </a:bodyPr>
          <a:lstStyle/>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Introduction</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Distribution of Play Store App Installs by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Identification of the Most Popular Apps within Each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Top 10 Apps in the Play Store, Analyzing All Relevant Parameters</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Average Installations in Each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Identifying the Most Installed Apps within the Communication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Average App Sizes, Categorized by App Genre</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Percentage of Paid Apps within Each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Recognition of the Top Installed Paid Apps by Category</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Average User Ratings for Paid Apps</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Exploring the Relationship Between User Ratings, Installations, and App Price</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App Installations by Category, Considering Content Ratings</a:t>
            </a:r>
            <a:endParaRPr/>
          </a:p>
          <a:p>
            <a:pPr indent="-107950" lvl="0" marL="196850" marR="0" rtl="0" algn="l">
              <a:lnSpc>
                <a:spcPct val="80000"/>
              </a:lnSpc>
              <a:spcBef>
                <a:spcPts val="0"/>
              </a:spcBef>
              <a:spcAft>
                <a:spcPts val="0"/>
              </a:spcAft>
              <a:buClr>
                <a:srgbClr val="000000"/>
              </a:buClr>
              <a:buSzPts val="1400"/>
              <a:buFont typeface="Noto Sans Symbols"/>
              <a:buNone/>
            </a:pPr>
            <a:r>
              <a:t/>
            </a:r>
            <a:endParaRPr>
              <a:latin typeface="Calibri"/>
              <a:ea typeface="Calibri"/>
              <a:cs typeface="Calibri"/>
              <a:sym typeface="Calibri"/>
            </a:endParaRPr>
          </a:p>
          <a:p>
            <a:pPr indent="-196850" lvl="0" marL="196850" marR="0" rtl="0" algn="l">
              <a:lnSpc>
                <a:spcPct val="80000"/>
              </a:lnSpc>
              <a:spcBef>
                <a:spcPts val="0"/>
              </a:spcBef>
              <a:spcAft>
                <a:spcPts val="0"/>
              </a:spcAft>
              <a:buClr>
                <a:srgbClr val="000000"/>
              </a:buClr>
              <a:buSzPts val="1400"/>
              <a:buFont typeface="Noto Sans Symbols"/>
              <a:buChar char="❑"/>
            </a:pPr>
            <a:r>
              <a:rPr lang="en-US">
                <a:latin typeface="Calibri"/>
                <a:ea typeface="Calibri"/>
                <a:cs typeface="Calibri"/>
                <a:sym typeface="Calibri"/>
              </a:rPr>
              <a:t>Distribution of Review Sentiments by Percentage</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71"/>
          <p:cNvSpPr/>
          <p:nvPr/>
        </p:nvSpPr>
        <p:spPr>
          <a:xfrm>
            <a:off x="315747" y="709422"/>
            <a:ext cx="0" cy="4253230"/>
          </a:xfrm>
          <a:custGeom>
            <a:rect b="b" l="l" r="r" t="t"/>
            <a:pathLst>
              <a:path extrusionOk="0" h="4253230" w="120000">
                <a:moveTo>
                  <a:pt x="0" y="0"/>
                </a:moveTo>
                <a:lnTo>
                  <a:pt x="0" y="425264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33" name="Google Shape;833;p271"/>
          <p:cNvSpPr/>
          <p:nvPr/>
        </p:nvSpPr>
        <p:spPr>
          <a:xfrm>
            <a:off x="309397" y="709422"/>
            <a:ext cx="5975350" cy="4253230"/>
          </a:xfrm>
          <a:custGeom>
            <a:rect b="b" l="l" r="r" t="t"/>
            <a:pathLst>
              <a:path extrusionOk="0" h="4253230" w="5975350">
                <a:moveTo>
                  <a:pt x="5968974" y="0"/>
                </a:moveTo>
                <a:lnTo>
                  <a:pt x="5968974" y="4252645"/>
                </a:lnTo>
              </a:path>
              <a:path extrusionOk="0" h="4253230" w="5975350">
                <a:moveTo>
                  <a:pt x="0" y="6350"/>
                </a:moveTo>
                <a:lnTo>
                  <a:pt x="5975324" y="6350"/>
                </a:lnTo>
              </a:path>
              <a:path extrusionOk="0" h="4253230" w="5975350">
                <a:moveTo>
                  <a:pt x="0" y="4246295"/>
                </a:moveTo>
                <a:lnTo>
                  <a:pt x="5975324" y="4246295"/>
                </a:lnTo>
              </a:path>
            </a:pathLst>
          </a:custGeom>
          <a:noFill/>
          <a:ln cap="flat" cmpd="sng" w="12700">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34" name="Google Shape;834;p271"/>
          <p:cNvSpPr txBox="1"/>
          <p:nvPr/>
        </p:nvSpPr>
        <p:spPr>
          <a:xfrm>
            <a:off x="394512" y="972769"/>
            <a:ext cx="5807075" cy="3506088"/>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chemeClr val="accent2"/>
                </a:solidFill>
                <a:latin typeface="Calibri"/>
                <a:ea typeface="Calibri"/>
                <a:cs typeface="Calibri"/>
                <a:sym typeface="Calibri"/>
              </a:rPr>
              <a:t>Loading the data sets: </a:t>
            </a:r>
            <a:r>
              <a:rPr b="0" i="0" lang="en-US" sz="1500" u="none" cap="none" strike="noStrike">
                <a:solidFill>
                  <a:schemeClr val="accent2"/>
                </a:solidFill>
                <a:latin typeface="Calibri"/>
                <a:ea typeface="Calibri"/>
                <a:cs typeface="Calibri"/>
                <a:sym typeface="Calibri"/>
              </a:rPr>
              <a:t>Two datasets, First Play store app</a:t>
            </a:r>
            <a:endParaRPr/>
          </a:p>
          <a:p>
            <a:pPr indent="0" lvl="0" marL="355600" marR="0" rtl="0" algn="l">
              <a:lnSpc>
                <a:spcPct val="100000"/>
              </a:lnSpc>
              <a:spcBef>
                <a:spcPts val="5"/>
              </a:spcBef>
              <a:spcAft>
                <a:spcPts val="0"/>
              </a:spcAft>
              <a:buNone/>
            </a:pPr>
            <a:r>
              <a:rPr b="0" i="0" lang="en-US" sz="1500" u="none" cap="none" strike="noStrike">
                <a:solidFill>
                  <a:schemeClr val="accent2"/>
                </a:solidFill>
                <a:latin typeface="Calibri"/>
                <a:ea typeface="Calibri"/>
                <a:cs typeface="Calibri"/>
                <a:sym typeface="Calibri"/>
              </a:rPr>
              <a:t>dataset and User Reviews dataset.</a:t>
            </a:r>
            <a:endParaRPr/>
          </a:p>
          <a:p>
            <a:pPr indent="0" lvl="0" marL="0" marR="0" rtl="0" algn="l">
              <a:lnSpc>
                <a:spcPct val="100000"/>
              </a:lnSpc>
              <a:spcBef>
                <a:spcPts val="15"/>
              </a:spcBef>
              <a:spcAft>
                <a:spcPts val="0"/>
              </a:spcAft>
              <a:buNone/>
            </a:pPr>
            <a:r>
              <a:t/>
            </a:r>
            <a:endParaRPr b="0" i="0" sz="1550" u="none" cap="none" strike="noStrike">
              <a:solidFill>
                <a:schemeClr val="accent2"/>
              </a:solidFill>
              <a:latin typeface="Calibri"/>
              <a:ea typeface="Calibri"/>
              <a:cs typeface="Calibri"/>
              <a:sym typeface="Calibri"/>
            </a:endParaRPr>
          </a:p>
          <a:p>
            <a:pPr indent="-342900" lvl="0" marL="355600" marR="0" rtl="0" algn="l">
              <a:lnSpc>
                <a:spcPct val="100000"/>
              </a:lnSpc>
              <a:spcBef>
                <a:spcPts val="0"/>
              </a:spcBef>
              <a:spcAft>
                <a:spcPts val="0"/>
              </a:spcAft>
              <a:buClr>
                <a:srgbClr val="000000"/>
              </a:buClr>
              <a:buSzPts val="1400"/>
              <a:buFont typeface="Calibri"/>
              <a:buChar char="▪"/>
            </a:pPr>
            <a:r>
              <a:rPr b="1" i="0" lang="en-US" sz="1500" u="none" cap="none" strike="noStrike">
                <a:solidFill>
                  <a:schemeClr val="accent2"/>
                </a:solidFill>
                <a:latin typeface="Calibri"/>
                <a:ea typeface="Calibri"/>
                <a:cs typeface="Calibri"/>
                <a:sym typeface="Calibri"/>
              </a:rPr>
              <a:t>Import Libraries: </a:t>
            </a:r>
            <a:r>
              <a:rPr b="0" i="0" lang="en-US" sz="1500" u="none" cap="none" strike="noStrike">
                <a:solidFill>
                  <a:schemeClr val="accent2"/>
                </a:solidFill>
                <a:latin typeface="Calibri"/>
                <a:ea typeface="Calibri"/>
                <a:cs typeface="Calibri"/>
                <a:sym typeface="Calibri"/>
              </a:rPr>
              <a:t>NumPy, Pandas, Seaborn and Matplotlib</a:t>
            </a:r>
            <a:endParaRPr/>
          </a:p>
          <a:p>
            <a:pPr indent="0" lvl="0" marL="0" marR="0" rtl="0" algn="l">
              <a:lnSpc>
                <a:spcPct val="100000"/>
              </a:lnSpc>
              <a:spcBef>
                <a:spcPts val="20"/>
              </a:spcBef>
              <a:spcAft>
                <a:spcPts val="0"/>
              </a:spcAft>
              <a:buClr>
                <a:srgbClr val="000000"/>
              </a:buClr>
              <a:buSzPts val="1550"/>
              <a:buFont typeface="Calibri"/>
              <a:buNone/>
            </a:pPr>
            <a:r>
              <a:t/>
            </a:r>
            <a:endParaRPr b="0" i="0" sz="1550" u="none" cap="none" strike="noStrike">
              <a:solidFill>
                <a:schemeClr val="accent2"/>
              </a:solidFill>
              <a:latin typeface="Calibri"/>
              <a:ea typeface="Calibri"/>
              <a:cs typeface="Calibri"/>
              <a:sym typeface="Calibri"/>
            </a:endParaRPr>
          </a:p>
          <a:p>
            <a:pPr indent="-342900" lvl="0" marL="355600" marR="5080" rtl="0" algn="just">
              <a:lnSpc>
                <a:spcPct val="100000"/>
              </a:lnSpc>
              <a:spcBef>
                <a:spcPts val="0"/>
              </a:spcBef>
              <a:spcAft>
                <a:spcPts val="0"/>
              </a:spcAft>
              <a:buClr>
                <a:srgbClr val="000000"/>
              </a:buClr>
              <a:buSzPts val="1400"/>
              <a:buFont typeface="Calibri"/>
              <a:buChar char="▪"/>
            </a:pPr>
            <a:r>
              <a:rPr b="1" i="0" lang="en-US" sz="1500" u="none" cap="none" strike="noStrike">
                <a:solidFill>
                  <a:schemeClr val="accent2"/>
                </a:solidFill>
                <a:latin typeface="Calibri"/>
                <a:ea typeface="Calibri"/>
                <a:cs typeface="Calibri"/>
                <a:sym typeface="Calibri"/>
              </a:rPr>
              <a:t>Data cleaning: </a:t>
            </a:r>
            <a:r>
              <a:rPr b="0" i="0" lang="en-US" sz="1500" u="none" cap="none" strike="noStrike">
                <a:solidFill>
                  <a:schemeClr val="accent2"/>
                </a:solidFill>
                <a:latin typeface="Calibri"/>
                <a:ea typeface="Calibri"/>
                <a:cs typeface="Calibri"/>
                <a:sym typeface="Calibri"/>
              </a:rPr>
              <a:t>Null values, Finding and removing Outliers,  Removing duplicate data.</a:t>
            </a:r>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Calibri"/>
              <a:ea typeface="Calibri"/>
              <a:cs typeface="Calibri"/>
              <a:sym typeface="Calibri"/>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chemeClr val="accent2"/>
                </a:solidFill>
                <a:latin typeface="Calibri"/>
                <a:ea typeface="Calibri"/>
                <a:cs typeface="Calibri"/>
                <a:sym typeface="Calibri"/>
              </a:rPr>
              <a:t>Data Imputation: </a:t>
            </a:r>
            <a:r>
              <a:rPr b="0" i="0" lang="en-US" sz="1500" u="none" cap="none" strike="noStrike">
                <a:solidFill>
                  <a:schemeClr val="accent2"/>
                </a:solidFill>
                <a:latin typeface="Calibri"/>
                <a:ea typeface="Calibri"/>
                <a:cs typeface="Calibri"/>
                <a:sym typeface="Calibri"/>
              </a:rPr>
              <a:t>Filling the missing categorical values with  mode and numerical values with median. Conversion of price,  installs, reviews into numerical values.</a:t>
            </a:r>
            <a:endParaRPr b="0" i="0" sz="1500" u="none" cap="none" strike="noStrike">
              <a:solidFill>
                <a:schemeClr val="accent2"/>
              </a:solidFill>
              <a:latin typeface="Calibri"/>
              <a:ea typeface="Calibri"/>
              <a:cs typeface="Calibri"/>
              <a:sym typeface="Calibri"/>
            </a:endParaRPr>
          </a:p>
          <a:p>
            <a:pPr indent="0" lvl="0" marL="0" marR="0" rtl="0" algn="l">
              <a:lnSpc>
                <a:spcPct val="100000"/>
              </a:lnSpc>
              <a:spcBef>
                <a:spcPts val="15"/>
              </a:spcBef>
              <a:spcAft>
                <a:spcPts val="0"/>
              </a:spcAft>
              <a:buClr>
                <a:srgbClr val="000000"/>
              </a:buClr>
              <a:buSzPts val="1550"/>
              <a:buFont typeface="Calibri"/>
              <a:buNone/>
            </a:pPr>
            <a:r>
              <a:t/>
            </a:r>
            <a:endParaRPr b="0" i="0" sz="1550" u="none" cap="none" strike="noStrike">
              <a:solidFill>
                <a:srgbClr val="000000"/>
              </a:solidFill>
              <a:latin typeface="Calibri"/>
              <a:ea typeface="Calibri"/>
              <a:cs typeface="Calibri"/>
              <a:sym typeface="Calibri"/>
            </a:endParaRPr>
          </a:p>
          <a:p>
            <a:pPr indent="-342900" lvl="0" marL="355600" marR="6985" rtl="0" algn="just">
              <a:lnSpc>
                <a:spcPct val="100000"/>
              </a:lnSpc>
              <a:spcBef>
                <a:spcPts val="5"/>
              </a:spcBef>
              <a:spcAft>
                <a:spcPts val="0"/>
              </a:spcAft>
              <a:buClr>
                <a:srgbClr val="000000"/>
              </a:buClr>
              <a:buSzPts val="1400"/>
              <a:buFont typeface="Calibri"/>
              <a:buChar char="▪"/>
            </a:pPr>
            <a:r>
              <a:rPr b="1" i="0" lang="en-US" sz="1500" u="none" cap="none" strike="noStrike">
                <a:solidFill>
                  <a:schemeClr val="accent2"/>
                </a:solidFill>
                <a:latin typeface="Calibri"/>
                <a:ea typeface="Calibri"/>
                <a:cs typeface="Calibri"/>
                <a:sym typeface="Calibri"/>
              </a:rPr>
              <a:t>Exploratory Data Analysis: </a:t>
            </a:r>
            <a:r>
              <a:rPr b="0" i="0" lang="en-US" sz="1500" u="none" cap="none" strike="noStrike">
                <a:solidFill>
                  <a:schemeClr val="accent2"/>
                </a:solidFill>
                <a:latin typeface="Calibri"/>
                <a:ea typeface="Calibri"/>
                <a:cs typeface="Calibri"/>
                <a:sym typeface="Calibri"/>
              </a:rPr>
              <a:t>Analyzing the data sets to  summarize their main characteristics using statistical graphics  and data visualizations method.</a:t>
            </a:r>
            <a:endParaRPr/>
          </a:p>
        </p:txBody>
      </p:sp>
      <p:sp>
        <p:nvSpPr>
          <p:cNvPr id="835" name="Google Shape;835;p271"/>
          <p:cNvSpPr txBox="1"/>
          <p:nvPr>
            <p:ph type="title"/>
          </p:nvPr>
        </p:nvSpPr>
        <p:spPr>
          <a:xfrm>
            <a:off x="941924" y="188533"/>
            <a:ext cx="3256279" cy="3917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0070C0"/>
                </a:solidFill>
                <a:latin typeface="Calibri"/>
                <a:ea typeface="Calibri"/>
                <a:cs typeface="Calibri"/>
                <a:sym typeface="Calibri"/>
              </a:rPr>
              <a:t>Dataset Preparation</a:t>
            </a:r>
            <a:endParaRPr/>
          </a:p>
        </p:txBody>
      </p:sp>
      <p:sp>
        <p:nvSpPr>
          <p:cNvPr id="836" name="Google Shape;836;p271"/>
          <p:cNvSpPr/>
          <p:nvPr/>
        </p:nvSpPr>
        <p:spPr>
          <a:xfrm>
            <a:off x="315747" y="131293"/>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72"/>
          <p:cNvSpPr txBox="1"/>
          <p:nvPr>
            <p:ph type="title"/>
          </p:nvPr>
        </p:nvSpPr>
        <p:spPr>
          <a:xfrm>
            <a:off x="157053" y="869556"/>
            <a:ext cx="8829893" cy="3549690"/>
          </a:xfrm>
          <a:prstGeom prst="rect">
            <a:avLst/>
          </a:prstGeom>
          <a:noFill/>
          <a:ln>
            <a:noFill/>
          </a:ln>
        </p:spPr>
        <p:txBody>
          <a:bodyPr anchorCtr="0" anchor="t" bIns="0" lIns="0" spcFirstLastPara="1" rIns="0" wrap="square" tIns="12700">
            <a:spAutoFit/>
          </a:bodyPr>
          <a:lstStyle/>
          <a:p>
            <a:pPr indent="0" lvl="0" marL="12700" marR="20955" rtl="0" algn="l">
              <a:lnSpc>
                <a:spcPct val="100000"/>
              </a:lnSpc>
              <a:spcBef>
                <a:spcPts val="100"/>
              </a:spcBef>
              <a:spcAft>
                <a:spcPts val="600"/>
              </a:spcAft>
              <a:buSzPts val="1400"/>
              <a:buNone/>
            </a:pPr>
            <a:r>
              <a:rPr b="1" lang="en-US" sz="1400">
                <a:solidFill>
                  <a:schemeClr val="accent2"/>
                </a:solidFill>
                <a:latin typeface="Calibri"/>
                <a:ea typeface="Calibri"/>
                <a:cs typeface="Calibri"/>
                <a:sym typeface="Calibri"/>
              </a:rPr>
              <a:t>1.App :. </a:t>
            </a:r>
            <a:r>
              <a:rPr b="0" lang="en-US" sz="1400">
                <a:solidFill>
                  <a:schemeClr val="accent2"/>
                </a:solidFill>
                <a:latin typeface="Calibri"/>
                <a:ea typeface="Calibri"/>
                <a:cs typeface="Calibri"/>
                <a:sym typeface="Calibri"/>
              </a:rPr>
              <a:t>In this column, you will find the app name corresponding to each data point.</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2.Category:  </a:t>
            </a:r>
            <a:r>
              <a:rPr lang="en-US" sz="1400">
                <a:solidFill>
                  <a:schemeClr val="accent2"/>
                </a:solidFill>
                <a:latin typeface="Calibri"/>
                <a:ea typeface="Calibri"/>
                <a:cs typeface="Calibri"/>
                <a:sym typeface="Calibri"/>
              </a:rPr>
              <a:t>Within this column, you'll discover the category to which the app is categorized.</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3.Rating :     </a:t>
            </a:r>
            <a:r>
              <a:rPr lang="en-US" sz="1400">
                <a:solidFill>
                  <a:schemeClr val="accent2"/>
                </a:solidFill>
                <a:latin typeface="Calibri"/>
                <a:ea typeface="Calibri"/>
                <a:cs typeface="Calibri"/>
                <a:sym typeface="Calibri"/>
              </a:rPr>
              <a:t>In this column, you will find the app's average rating. </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4.Reviews :    </a:t>
            </a:r>
            <a:r>
              <a:rPr lang="en-US" sz="1400">
                <a:solidFill>
                  <a:schemeClr val="accent2"/>
                </a:solidFill>
                <a:latin typeface="Calibri"/>
                <a:ea typeface="Calibri"/>
                <a:cs typeface="Calibri"/>
                <a:sym typeface="Calibri"/>
              </a:rPr>
              <a:t>Within this column, you can find the count of reviews that the app has garnered on the Play Store. </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5.Size :    </a:t>
            </a:r>
            <a:r>
              <a:rPr lang="en-US" sz="1400">
                <a:solidFill>
                  <a:schemeClr val="accent2"/>
                </a:solidFill>
                <a:latin typeface="Calibri"/>
                <a:ea typeface="Calibri"/>
                <a:cs typeface="Calibri"/>
                <a:sym typeface="Calibri"/>
              </a:rPr>
              <a:t>This column displays the app's storage footprint on the device.</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6.Installs :    </a:t>
            </a:r>
            <a:r>
              <a:rPr lang="en-US" sz="1400">
                <a:solidFill>
                  <a:schemeClr val="accent2"/>
                </a:solidFill>
                <a:latin typeface="Calibri"/>
                <a:ea typeface="Calibri"/>
                <a:cs typeface="Calibri"/>
                <a:sym typeface="Calibri"/>
              </a:rPr>
              <a:t>In this column, you can find the total count of downloads and installations from the Play Store for the app.</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7.Type :    </a:t>
            </a:r>
            <a:r>
              <a:rPr lang="en-US" sz="1400">
                <a:solidFill>
                  <a:schemeClr val="accent2"/>
                </a:solidFill>
                <a:latin typeface="Calibri"/>
                <a:ea typeface="Calibri"/>
                <a:cs typeface="Calibri"/>
                <a:sym typeface="Calibri"/>
              </a:rPr>
              <a:t>Within this column, you will find information regarding whether the app is available for free or requires payment.</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8.Price: </a:t>
            </a:r>
            <a:r>
              <a:rPr lang="en-US" sz="1400">
                <a:solidFill>
                  <a:schemeClr val="accent2"/>
                </a:solidFill>
                <a:latin typeface="Calibri"/>
                <a:ea typeface="Calibri"/>
                <a:cs typeface="Calibri"/>
                <a:sym typeface="Calibri"/>
              </a:rPr>
              <a:t>For instances where the app is a paid offering, this column furnishes information regarding its cost.</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9.Content Rating: </a:t>
            </a:r>
            <a:r>
              <a:rPr lang="en-US" sz="1400">
                <a:solidFill>
                  <a:schemeClr val="accent2"/>
                </a:solidFill>
                <a:latin typeface="Calibri"/>
                <a:ea typeface="Calibri"/>
                <a:cs typeface="Calibri"/>
                <a:sym typeface="Calibri"/>
              </a:rPr>
              <a:t>In this column, you can find the maturity rating of the app, indicating the specific age group for which it is deemed appropriate.</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10.Genres: </a:t>
            </a:r>
            <a:r>
              <a:rPr lang="en-US" sz="1400">
                <a:solidFill>
                  <a:schemeClr val="accent2"/>
                </a:solidFill>
                <a:latin typeface="Calibri"/>
                <a:ea typeface="Calibri"/>
                <a:cs typeface="Calibri"/>
                <a:sym typeface="Calibri"/>
              </a:rPr>
              <a:t>Within this column, you'll find information about the genre to which the app is affiliated. Genres can be seen as a more detailed subcategory within the broader category group.</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11.Last Updated: </a:t>
            </a:r>
            <a:r>
              <a:rPr lang="en-US" sz="1400">
                <a:solidFill>
                  <a:schemeClr val="accent2"/>
                </a:solidFill>
                <a:latin typeface="Calibri"/>
                <a:ea typeface="Calibri"/>
                <a:cs typeface="Calibri"/>
                <a:sym typeface="Calibri"/>
              </a:rPr>
              <a:t>This column holds the date when the most recent app update was made available.</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12.Current Version: </a:t>
            </a:r>
            <a:r>
              <a:rPr lang="en-US" sz="1400">
                <a:solidFill>
                  <a:schemeClr val="accent2"/>
                </a:solidFill>
                <a:latin typeface="Calibri"/>
                <a:ea typeface="Calibri"/>
                <a:cs typeface="Calibri"/>
                <a:sym typeface="Calibri"/>
              </a:rPr>
              <a:t>This column provides details about the app's present version accessible on the Play Store.</a:t>
            </a:r>
            <a:br>
              <a:rPr lang="en-US" sz="1400">
                <a:solidFill>
                  <a:schemeClr val="accent2"/>
                </a:solidFill>
                <a:latin typeface="Calibri"/>
                <a:ea typeface="Calibri"/>
                <a:cs typeface="Calibri"/>
                <a:sym typeface="Calibri"/>
              </a:rPr>
            </a:br>
            <a:r>
              <a:rPr b="1" lang="en-US" sz="1400">
                <a:solidFill>
                  <a:schemeClr val="accent2"/>
                </a:solidFill>
                <a:latin typeface="Calibri"/>
                <a:ea typeface="Calibri"/>
                <a:cs typeface="Calibri"/>
                <a:sym typeface="Calibri"/>
              </a:rPr>
              <a:t>13.Android Version: </a:t>
            </a:r>
            <a:r>
              <a:rPr lang="en-US" sz="1400">
                <a:solidFill>
                  <a:schemeClr val="accent2"/>
                </a:solidFill>
                <a:latin typeface="Calibri"/>
                <a:ea typeface="Calibri"/>
                <a:cs typeface="Calibri"/>
                <a:sym typeface="Calibri"/>
              </a:rPr>
              <a:t>This column offers information regarding the Android versions that the app is compatible with.</a:t>
            </a:r>
            <a:br>
              <a:rPr lang="en-US" sz="1400">
                <a:latin typeface="Calibri"/>
                <a:ea typeface="Calibri"/>
                <a:cs typeface="Calibri"/>
                <a:sym typeface="Calibri"/>
              </a:rPr>
            </a:br>
            <a:endParaRPr sz="1400">
              <a:latin typeface="Calibri"/>
              <a:ea typeface="Calibri"/>
              <a:cs typeface="Calibri"/>
              <a:sym typeface="Calibri"/>
            </a:endParaRPr>
          </a:p>
        </p:txBody>
      </p:sp>
      <p:sp>
        <p:nvSpPr>
          <p:cNvPr id="842" name="Google Shape;842;p272"/>
          <p:cNvSpPr txBox="1"/>
          <p:nvPr/>
        </p:nvSpPr>
        <p:spPr>
          <a:xfrm>
            <a:off x="730593" y="202419"/>
            <a:ext cx="5048973" cy="38215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Attributes in Google Play store Data</a:t>
            </a:r>
            <a:endParaRPr b="1" i="0" sz="2400" u="none" cap="none" strike="noStrike">
              <a:solidFill>
                <a:srgbClr val="0070C0"/>
              </a:solidFill>
              <a:latin typeface="Calibri"/>
              <a:ea typeface="Calibri"/>
              <a:cs typeface="Calibri"/>
              <a:sym typeface="Calibri"/>
            </a:endParaRPr>
          </a:p>
        </p:txBody>
      </p:sp>
      <p:sp>
        <p:nvSpPr>
          <p:cNvPr id="843" name="Google Shape;843;p272"/>
          <p:cNvSpPr/>
          <p:nvPr/>
        </p:nvSpPr>
        <p:spPr>
          <a:xfrm>
            <a:off x="157053" y="140360"/>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273"/>
          <p:cNvSpPr txBox="1"/>
          <p:nvPr>
            <p:ph type="title"/>
          </p:nvPr>
        </p:nvSpPr>
        <p:spPr>
          <a:xfrm>
            <a:off x="809359" y="238403"/>
            <a:ext cx="4111648" cy="3949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0070C0"/>
                </a:solidFill>
                <a:latin typeface="Calibri"/>
                <a:ea typeface="Calibri"/>
                <a:cs typeface="Calibri"/>
                <a:sym typeface="Calibri"/>
              </a:rPr>
              <a:t>Attributes in User reviews</a:t>
            </a:r>
            <a:endParaRPr/>
          </a:p>
        </p:txBody>
      </p:sp>
      <p:sp>
        <p:nvSpPr>
          <p:cNvPr id="849" name="Google Shape;849;p273"/>
          <p:cNvSpPr txBox="1"/>
          <p:nvPr/>
        </p:nvSpPr>
        <p:spPr>
          <a:xfrm>
            <a:off x="195445" y="814406"/>
            <a:ext cx="5265555" cy="2136627"/>
          </a:xfrm>
          <a:prstGeom prst="rect">
            <a:avLst/>
          </a:prstGeom>
          <a:noFill/>
          <a:ln cap="flat" cmpd="sng" w="12700">
            <a:solidFill>
              <a:srgbClr val="CC0000"/>
            </a:solidFill>
            <a:prstDash val="solid"/>
            <a:round/>
            <a:headEnd len="sm" w="sm" type="none"/>
            <a:tailEnd len="sm" w="sm" type="none"/>
          </a:ln>
        </p:spPr>
        <p:txBody>
          <a:bodyPr anchorCtr="0" anchor="t" bIns="0" lIns="0" spcFirstLastPara="1" rIns="0" wrap="square" tIns="1900">
            <a:spAutoFit/>
          </a:bodyPr>
          <a:lstStyle/>
          <a:p>
            <a:pPr indent="0" lvl="0" marL="0" marR="0" rtl="0" algn="l">
              <a:lnSpc>
                <a:spcPct val="100000"/>
              </a:lnSpc>
              <a:spcBef>
                <a:spcPts val="0"/>
              </a:spcBef>
              <a:spcAft>
                <a:spcPts val="0"/>
              </a:spcAft>
              <a:buNone/>
            </a:pPr>
            <a:r>
              <a:t/>
            </a:r>
            <a:endParaRPr b="0" i="0" sz="2250" u="none" cap="none" strike="noStrike">
              <a:solidFill>
                <a:srgbClr val="000000"/>
              </a:solidFill>
              <a:latin typeface="Calibri"/>
              <a:ea typeface="Calibri"/>
              <a:cs typeface="Calibri"/>
              <a:sym typeface="Calibri"/>
            </a:endParaRPr>
          </a:p>
          <a:p>
            <a:pPr indent="-227329" lvl="0" marL="432434" marR="0" rtl="0" algn="l">
              <a:lnSpc>
                <a:spcPct val="100000"/>
              </a:lnSpc>
              <a:spcBef>
                <a:spcPts val="0"/>
              </a:spcBef>
              <a:spcAft>
                <a:spcPts val="0"/>
              </a:spcAft>
              <a:buClr>
                <a:srgbClr val="000000"/>
              </a:buClr>
              <a:buSzPts val="1600"/>
              <a:buFont typeface="Arial"/>
              <a:buAutoNum type="arabicPeriod"/>
            </a:pPr>
            <a:r>
              <a:rPr b="1" i="0" lang="en-US" sz="1600" u="none" cap="none" strike="noStrike">
                <a:solidFill>
                  <a:schemeClr val="accent2"/>
                </a:solidFill>
                <a:latin typeface="Calibri"/>
                <a:ea typeface="Calibri"/>
                <a:cs typeface="Calibri"/>
                <a:sym typeface="Calibri"/>
              </a:rPr>
              <a:t>App- </a:t>
            </a:r>
            <a:r>
              <a:rPr b="0" i="0" lang="en-US" sz="1600" u="none" cap="none" strike="noStrike">
                <a:solidFill>
                  <a:schemeClr val="accent2"/>
                </a:solidFill>
                <a:latin typeface="Calibri"/>
                <a:ea typeface="Calibri"/>
                <a:cs typeface="Calibri"/>
                <a:sym typeface="Calibri"/>
              </a:rPr>
              <a:t>Application name</a:t>
            </a:r>
            <a:endParaRPr b="0" i="0" sz="1600" u="none" cap="none" strike="noStrike">
              <a:solidFill>
                <a:schemeClr val="accent2"/>
              </a:solidFill>
              <a:latin typeface="Calibri"/>
              <a:ea typeface="Calibri"/>
              <a:cs typeface="Calibri"/>
              <a:sym typeface="Calibri"/>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chemeClr val="accent2"/>
                </a:solidFill>
                <a:latin typeface="Calibri"/>
                <a:ea typeface="Calibri"/>
                <a:cs typeface="Calibri"/>
                <a:sym typeface="Calibri"/>
              </a:rPr>
              <a:t>Translated Review- </a:t>
            </a:r>
            <a:r>
              <a:rPr b="0" i="0" lang="en-US" sz="1600" u="none" cap="none" strike="noStrike">
                <a:solidFill>
                  <a:schemeClr val="accent2"/>
                </a:solidFill>
                <a:latin typeface="Calibri"/>
                <a:ea typeface="Calibri"/>
                <a:cs typeface="Calibri"/>
                <a:sym typeface="Calibri"/>
              </a:rPr>
              <a:t>User review</a:t>
            </a:r>
            <a:endParaRPr b="0" i="0" sz="1600" u="none" cap="none" strike="noStrike">
              <a:solidFill>
                <a:schemeClr val="accent2"/>
              </a:solidFill>
              <a:latin typeface="Calibri"/>
              <a:ea typeface="Calibri"/>
              <a:cs typeface="Calibri"/>
              <a:sym typeface="Calibri"/>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chemeClr val="accent2"/>
                </a:solidFill>
                <a:latin typeface="Calibri"/>
                <a:ea typeface="Calibri"/>
                <a:cs typeface="Calibri"/>
                <a:sym typeface="Calibri"/>
              </a:rPr>
              <a:t>Sentiment- </a:t>
            </a:r>
            <a:r>
              <a:rPr b="0" i="0" lang="en-US" sz="1600" u="none" cap="none" strike="noStrike">
                <a:solidFill>
                  <a:schemeClr val="accent2"/>
                </a:solidFill>
                <a:latin typeface="Calibri"/>
                <a:ea typeface="Calibri"/>
                <a:cs typeface="Calibri"/>
                <a:sym typeface="Calibri"/>
              </a:rPr>
              <a:t>Positive/Negative/Neutral</a:t>
            </a:r>
            <a:endParaRPr b="0" i="0" sz="1600" u="none" cap="none" strike="noStrike">
              <a:solidFill>
                <a:schemeClr val="accent2"/>
              </a:solidFill>
              <a:latin typeface="Calibri"/>
              <a:ea typeface="Calibri"/>
              <a:cs typeface="Calibri"/>
              <a:sym typeface="Calibri"/>
            </a:endParaRPr>
          </a:p>
          <a:p>
            <a:pPr indent="-227329" lvl="0" marL="432434" marR="0" rtl="0" algn="l">
              <a:lnSpc>
                <a:spcPct val="100000"/>
              </a:lnSpc>
              <a:spcBef>
                <a:spcPts val="960"/>
              </a:spcBef>
              <a:spcAft>
                <a:spcPts val="0"/>
              </a:spcAft>
              <a:buClr>
                <a:srgbClr val="000000"/>
              </a:buClr>
              <a:buSzPts val="1600"/>
              <a:buFont typeface="Arial"/>
              <a:buAutoNum type="arabicPeriod"/>
            </a:pPr>
            <a:r>
              <a:rPr b="1" i="0" lang="en-US" sz="1600" u="none" cap="none" strike="noStrike">
                <a:solidFill>
                  <a:schemeClr val="accent2"/>
                </a:solidFill>
                <a:latin typeface="Calibri"/>
                <a:ea typeface="Calibri"/>
                <a:cs typeface="Calibri"/>
                <a:sym typeface="Calibri"/>
              </a:rPr>
              <a:t>Sentiment Polarity- </a:t>
            </a:r>
            <a:r>
              <a:rPr b="0" i="0" lang="en-US" sz="1600" u="none" cap="none" strike="noStrike">
                <a:solidFill>
                  <a:schemeClr val="accent2"/>
                </a:solidFill>
                <a:latin typeface="Calibri"/>
                <a:ea typeface="Calibri"/>
                <a:cs typeface="Calibri"/>
                <a:sym typeface="Calibri"/>
              </a:rPr>
              <a:t>Sentiment polarity score</a:t>
            </a:r>
            <a:endParaRPr b="0" i="0" sz="1600" u="none" cap="none" strike="noStrike">
              <a:solidFill>
                <a:schemeClr val="accent2"/>
              </a:solidFill>
              <a:latin typeface="Calibri"/>
              <a:ea typeface="Calibri"/>
              <a:cs typeface="Calibri"/>
              <a:sym typeface="Calibri"/>
            </a:endParaRPr>
          </a:p>
          <a:p>
            <a:pPr indent="-227329" lvl="0" marL="432434" marR="0" rtl="0" algn="l">
              <a:lnSpc>
                <a:spcPct val="100000"/>
              </a:lnSpc>
              <a:spcBef>
                <a:spcPts val="965"/>
              </a:spcBef>
              <a:spcAft>
                <a:spcPts val="0"/>
              </a:spcAft>
              <a:buClr>
                <a:srgbClr val="000000"/>
              </a:buClr>
              <a:buSzPts val="1600"/>
              <a:buFont typeface="Arial"/>
              <a:buAutoNum type="arabicPeriod"/>
            </a:pPr>
            <a:r>
              <a:rPr b="1" i="0" lang="en-US" sz="1600" u="none" cap="none" strike="noStrike">
                <a:solidFill>
                  <a:schemeClr val="accent2"/>
                </a:solidFill>
                <a:latin typeface="Calibri"/>
                <a:ea typeface="Calibri"/>
                <a:cs typeface="Calibri"/>
                <a:sym typeface="Calibri"/>
              </a:rPr>
              <a:t>Sentiment Subjectivity- </a:t>
            </a:r>
            <a:r>
              <a:rPr b="0" i="0" lang="en-US" sz="1600" u="none" cap="none" strike="noStrike">
                <a:solidFill>
                  <a:schemeClr val="accent2"/>
                </a:solidFill>
                <a:latin typeface="Calibri"/>
                <a:ea typeface="Calibri"/>
                <a:cs typeface="Calibri"/>
                <a:sym typeface="Calibri"/>
              </a:rPr>
              <a:t>Sentiment subjectivity score</a:t>
            </a:r>
            <a:endParaRPr b="0" i="0" sz="1600" u="none" cap="none" strike="noStrike">
              <a:solidFill>
                <a:schemeClr val="accent2"/>
              </a:solidFill>
              <a:latin typeface="Calibri"/>
              <a:ea typeface="Calibri"/>
              <a:cs typeface="Calibri"/>
              <a:sym typeface="Calibri"/>
            </a:endParaRPr>
          </a:p>
        </p:txBody>
      </p:sp>
      <p:sp>
        <p:nvSpPr>
          <p:cNvPr id="850" name="Google Shape;850;p273"/>
          <p:cNvSpPr/>
          <p:nvPr/>
        </p:nvSpPr>
        <p:spPr>
          <a:xfrm>
            <a:off x="198379" y="182757"/>
            <a:ext cx="513258" cy="5062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274"/>
          <p:cNvSpPr txBox="1"/>
          <p:nvPr>
            <p:ph type="title"/>
          </p:nvPr>
        </p:nvSpPr>
        <p:spPr>
          <a:xfrm>
            <a:off x="1438147" y="437134"/>
            <a:ext cx="401066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100"/>
              </a:spcBef>
              <a:spcAft>
                <a:spcPts val="0"/>
              </a:spcAft>
              <a:buSzPts val="1400"/>
              <a:buNone/>
            </a:pPr>
            <a:r>
              <a:rPr b="1" lang="en-US" sz="2400">
                <a:solidFill>
                  <a:srgbClr val="0070C0"/>
                </a:solidFill>
                <a:latin typeface="Calibri"/>
                <a:ea typeface="Calibri"/>
                <a:cs typeface="Calibri"/>
                <a:sym typeface="Calibri"/>
              </a:rPr>
              <a:t>OVERVIEW OF ANALYSIS</a:t>
            </a:r>
            <a:endParaRPr/>
          </a:p>
        </p:txBody>
      </p:sp>
      <p:grpSp>
        <p:nvGrpSpPr>
          <p:cNvPr id="856" name="Google Shape;856;p274"/>
          <p:cNvGrpSpPr/>
          <p:nvPr/>
        </p:nvGrpSpPr>
        <p:grpSpPr>
          <a:xfrm>
            <a:off x="478536" y="263652"/>
            <a:ext cx="809244" cy="809244"/>
            <a:chOff x="478536" y="263652"/>
            <a:chExt cx="809244" cy="809244"/>
          </a:xfrm>
        </p:grpSpPr>
        <p:sp>
          <p:nvSpPr>
            <p:cNvPr id="857" name="Google Shape;857;p274"/>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58" name="Google Shape;858;p274"/>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grpSp>
      <p:sp>
        <p:nvSpPr>
          <p:cNvPr id="859" name="Google Shape;859;p274"/>
          <p:cNvSpPr/>
          <p:nvPr/>
        </p:nvSpPr>
        <p:spPr>
          <a:xfrm>
            <a:off x="5632703" y="1190244"/>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60" name="Google Shape;860;p274"/>
          <p:cNvSpPr txBox="1"/>
          <p:nvPr/>
        </p:nvSpPr>
        <p:spPr>
          <a:xfrm>
            <a:off x="6277102" y="1368374"/>
            <a:ext cx="2016760"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800" u="none" cap="none" strike="noStrike">
                <a:solidFill>
                  <a:srgbClr val="FFFFFF"/>
                </a:solidFill>
                <a:latin typeface="Calibri"/>
                <a:ea typeface="Calibri"/>
                <a:cs typeface="Calibri"/>
                <a:sym typeface="Calibri"/>
              </a:rPr>
              <a:t>Predictive Modeling</a:t>
            </a:r>
            <a:endParaRPr b="0" i="0" sz="1800" u="none" cap="none" strike="noStrike">
              <a:solidFill>
                <a:srgbClr val="000000"/>
              </a:solidFill>
              <a:latin typeface="Calibri"/>
              <a:ea typeface="Calibri"/>
              <a:cs typeface="Calibri"/>
              <a:sym typeface="Calibri"/>
            </a:endParaRPr>
          </a:p>
        </p:txBody>
      </p:sp>
      <p:sp>
        <p:nvSpPr>
          <p:cNvPr id="861" name="Google Shape;861;p274"/>
          <p:cNvSpPr txBox="1"/>
          <p:nvPr/>
        </p:nvSpPr>
        <p:spPr>
          <a:xfrm>
            <a:off x="6308597" y="2720086"/>
            <a:ext cx="1905000" cy="1603375"/>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b="0" i="0" lang="en-US" sz="1800" u="none" cap="none" strike="noStrike">
                <a:solidFill>
                  <a:srgbClr val="000000"/>
                </a:solidFill>
                <a:latin typeface="Calibri"/>
                <a:ea typeface="Calibri"/>
                <a:cs typeface="Calibri"/>
                <a:sym typeface="Calibri"/>
              </a:rPr>
              <a:t>Formulate a  statistical model to  forecast an  outcome using  relevant predictors</a:t>
            </a:r>
            <a:endParaRPr b="0" i="0" sz="1800" u="none" cap="none" strike="noStrike">
              <a:solidFill>
                <a:srgbClr val="000000"/>
              </a:solidFill>
              <a:latin typeface="Calibri"/>
              <a:ea typeface="Calibri"/>
              <a:cs typeface="Calibri"/>
              <a:sym typeface="Calibri"/>
            </a:endParaRPr>
          </a:p>
        </p:txBody>
      </p:sp>
      <p:sp>
        <p:nvSpPr>
          <p:cNvPr id="862" name="Google Shape;862;p274"/>
          <p:cNvSpPr/>
          <p:nvPr/>
        </p:nvSpPr>
        <p:spPr>
          <a:xfrm>
            <a:off x="0" y="1190244"/>
            <a:ext cx="3546475" cy="669290"/>
          </a:xfrm>
          <a:custGeom>
            <a:rect b="b" l="l" r="r" t="t"/>
            <a:pathLst>
              <a:path extrusionOk="0" h="669289" w="3546475">
                <a:moveTo>
                  <a:pt x="3211830" y="0"/>
                </a:moveTo>
                <a:lnTo>
                  <a:pt x="0" y="0"/>
                </a:lnTo>
                <a:lnTo>
                  <a:pt x="0" y="669035"/>
                </a:lnTo>
                <a:lnTo>
                  <a:pt x="3211830" y="669035"/>
                </a:lnTo>
                <a:lnTo>
                  <a:pt x="3546348" y="334517"/>
                </a:lnTo>
                <a:lnTo>
                  <a:pt x="3211830" y="0"/>
                </a:lnTo>
                <a:close/>
              </a:path>
            </a:pathLst>
          </a:custGeom>
          <a:solidFill>
            <a:srgbClr val="359E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63" name="Google Shape;863;p274"/>
          <p:cNvSpPr txBox="1"/>
          <p:nvPr/>
        </p:nvSpPr>
        <p:spPr>
          <a:xfrm>
            <a:off x="955649" y="1368933"/>
            <a:ext cx="147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800" u="none" cap="none" strike="noStrike">
                <a:solidFill>
                  <a:srgbClr val="FFFFFF"/>
                </a:solidFill>
                <a:latin typeface="Calibri"/>
                <a:ea typeface="Calibri"/>
                <a:cs typeface="Calibri"/>
                <a:sym typeface="Calibri"/>
              </a:rPr>
              <a:t>Data Cleaning</a:t>
            </a:r>
            <a:endParaRPr b="0" i="0" sz="1800" u="none" cap="none" strike="noStrike">
              <a:solidFill>
                <a:srgbClr val="000000"/>
              </a:solidFill>
              <a:latin typeface="Calibri"/>
              <a:ea typeface="Calibri"/>
              <a:cs typeface="Calibri"/>
              <a:sym typeface="Calibri"/>
            </a:endParaRPr>
          </a:p>
        </p:txBody>
      </p:sp>
      <p:sp>
        <p:nvSpPr>
          <p:cNvPr id="864" name="Google Shape;864;p274"/>
          <p:cNvSpPr txBox="1"/>
          <p:nvPr/>
        </p:nvSpPr>
        <p:spPr>
          <a:xfrm>
            <a:off x="734059" y="2685750"/>
            <a:ext cx="2065655" cy="1288415"/>
          </a:xfrm>
          <a:prstGeom prst="rect">
            <a:avLst/>
          </a:prstGeom>
          <a:noFill/>
          <a:ln>
            <a:noFill/>
          </a:ln>
        </p:spPr>
        <p:txBody>
          <a:bodyPr anchorCtr="0" anchor="t" bIns="0" lIns="0" spcFirstLastPara="1" rIns="0" wrap="square" tIns="13325">
            <a:spAutoFit/>
          </a:bodyPr>
          <a:lstStyle/>
          <a:p>
            <a:pPr indent="0" lvl="0" marL="12700" marR="5080" rtl="0" algn="l">
              <a:lnSpc>
                <a:spcPct val="114999"/>
              </a:lnSpc>
              <a:spcBef>
                <a:spcPts val="0"/>
              </a:spcBef>
              <a:spcAft>
                <a:spcPts val="0"/>
              </a:spcAft>
              <a:buNone/>
            </a:pPr>
            <a:r>
              <a:rPr b="0" i="0" lang="en-US" sz="1800" u="none" cap="none" strike="noStrike">
                <a:solidFill>
                  <a:srgbClr val="000000"/>
                </a:solidFill>
                <a:latin typeface="Calibri"/>
                <a:ea typeface="Calibri"/>
                <a:cs typeface="Calibri"/>
                <a:sym typeface="Calibri"/>
              </a:rPr>
              <a:t>Understand the  structure of the  dataset and clean  data before analysis</a:t>
            </a:r>
            <a:endParaRPr b="0" i="0" sz="1800" u="none" cap="none" strike="noStrike">
              <a:solidFill>
                <a:srgbClr val="000000"/>
              </a:solidFill>
              <a:latin typeface="Calibri"/>
              <a:ea typeface="Calibri"/>
              <a:cs typeface="Calibri"/>
              <a:sym typeface="Calibri"/>
            </a:endParaRPr>
          </a:p>
        </p:txBody>
      </p:sp>
      <p:sp>
        <p:nvSpPr>
          <p:cNvPr id="865" name="Google Shape;865;p274"/>
          <p:cNvSpPr/>
          <p:nvPr/>
        </p:nvSpPr>
        <p:spPr>
          <a:xfrm>
            <a:off x="2944367" y="1190244"/>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66" name="Google Shape;866;p274"/>
          <p:cNvSpPr txBox="1"/>
          <p:nvPr/>
        </p:nvSpPr>
        <p:spPr>
          <a:xfrm>
            <a:off x="3742690" y="1368374"/>
            <a:ext cx="1710689" cy="3003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0" i="0" lang="en-US" sz="1800" u="none" cap="none" strike="noStrike">
                <a:solidFill>
                  <a:srgbClr val="FFFFFF"/>
                </a:solidFill>
                <a:latin typeface="Calibri"/>
                <a:ea typeface="Calibri"/>
                <a:cs typeface="Calibri"/>
                <a:sym typeface="Calibri"/>
              </a:rPr>
              <a:t>Data Exploration</a:t>
            </a:r>
            <a:endParaRPr b="0" i="0" sz="1800" u="none" cap="none" strike="noStrike">
              <a:solidFill>
                <a:srgbClr val="000000"/>
              </a:solidFill>
              <a:latin typeface="Calibri"/>
              <a:ea typeface="Calibri"/>
              <a:cs typeface="Calibri"/>
              <a:sym typeface="Calibri"/>
            </a:endParaRPr>
          </a:p>
        </p:txBody>
      </p:sp>
      <p:sp>
        <p:nvSpPr>
          <p:cNvPr id="867" name="Google Shape;867;p274"/>
          <p:cNvSpPr txBox="1"/>
          <p:nvPr/>
        </p:nvSpPr>
        <p:spPr>
          <a:xfrm>
            <a:off x="3626358" y="2659231"/>
            <a:ext cx="1993900" cy="1918970"/>
          </a:xfrm>
          <a:prstGeom prst="rect">
            <a:avLst/>
          </a:prstGeom>
          <a:noFill/>
          <a:ln>
            <a:noFill/>
          </a:ln>
        </p:spPr>
        <p:txBody>
          <a:bodyPr anchorCtr="0" anchor="t" bIns="0" lIns="0" spcFirstLastPara="1" rIns="0" wrap="square" tIns="12050">
            <a:spAutoFit/>
          </a:bodyPr>
          <a:lstStyle/>
          <a:p>
            <a:pPr indent="0" lvl="0" marL="12700" marR="5080" rtl="0" algn="l">
              <a:lnSpc>
                <a:spcPct val="114999"/>
              </a:lnSpc>
              <a:spcBef>
                <a:spcPts val="0"/>
              </a:spcBef>
              <a:spcAft>
                <a:spcPts val="0"/>
              </a:spcAft>
              <a:buNone/>
            </a:pPr>
            <a:r>
              <a:rPr b="0" i="0" lang="en-US" sz="1800" u="none" cap="none" strike="noStrike">
                <a:solidFill>
                  <a:srgbClr val="000000"/>
                </a:solidFill>
                <a:latin typeface="Calibri"/>
                <a:ea typeface="Calibri"/>
                <a:cs typeface="Calibri"/>
                <a:sym typeface="Calibri"/>
              </a:rPr>
              <a:t>Uncover initial  patterns,  characteristics, and  points of interest  using visual  exploration</a:t>
            </a:r>
            <a:endParaRPr b="0" i="0" sz="1800" u="none" cap="none" strike="noStrike">
              <a:solidFill>
                <a:srgbClr val="000000"/>
              </a:solidFill>
              <a:latin typeface="Calibri"/>
              <a:ea typeface="Calibri"/>
              <a:cs typeface="Calibri"/>
              <a:sym typeface="Calibri"/>
            </a:endParaRPr>
          </a:p>
        </p:txBody>
      </p:sp>
      <p:sp>
        <p:nvSpPr>
          <p:cNvPr id="868" name="Google Shape;868;p274"/>
          <p:cNvSpPr/>
          <p:nvPr/>
        </p:nvSpPr>
        <p:spPr>
          <a:xfrm>
            <a:off x="4454652" y="1927860"/>
            <a:ext cx="617220" cy="61569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69" name="Google Shape;869;p274"/>
          <p:cNvSpPr/>
          <p:nvPr/>
        </p:nvSpPr>
        <p:spPr>
          <a:xfrm>
            <a:off x="7083552" y="1941576"/>
            <a:ext cx="527303" cy="52578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
        <p:nvSpPr>
          <p:cNvPr id="870" name="Google Shape;870;p274"/>
          <p:cNvSpPr/>
          <p:nvPr/>
        </p:nvSpPr>
        <p:spPr>
          <a:xfrm>
            <a:off x="1232916" y="1941576"/>
            <a:ext cx="617220" cy="61569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2022-03-16T09:49:32Z</dcterms:created>
  <dc:creator>Dhanraj S</dc:creator>
</cp:coreProperties>
</file>